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19" r:id="rId3"/>
    <p:sldId id="318" r:id="rId4"/>
    <p:sldId id="258" r:id="rId5"/>
    <p:sldId id="257" r:id="rId6"/>
    <p:sldId id="260" r:id="rId7"/>
    <p:sldId id="261" r:id="rId8"/>
    <p:sldId id="262" r:id="rId9"/>
    <p:sldId id="263" r:id="rId10"/>
    <p:sldId id="264" r:id="rId11"/>
    <p:sldId id="270" r:id="rId12"/>
    <p:sldId id="271" r:id="rId13"/>
    <p:sldId id="283" r:id="rId14"/>
    <p:sldId id="284" r:id="rId15"/>
    <p:sldId id="286" r:id="rId16"/>
    <p:sldId id="287" r:id="rId17"/>
    <p:sldId id="288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9" r:id="rId26"/>
    <p:sldId id="304" r:id="rId27"/>
    <p:sldId id="280" r:id="rId28"/>
    <p:sldId id="281" r:id="rId29"/>
    <p:sldId id="282" r:id="rId30"/>
    <p:sldId id="290" r:id="rId31"/>
    <p:sldId id="291" r:id="rId32"/>
    <p:sldId id="292" r:id="rId33"/>
    <p:sldId id="293" r:id="rId34"/>
    <p:sldId id="294" r:id="rId35"/>
    <p:sldId id="302" r:id="rId36"/>
    <p:sldId id="295" r:id="rId37"/>
    <p:sldId id="297" r:id="rId38"/>
    <p:sldId id="298" r:id="rId39"/>
    <p:sldId id="299" r:id="rId40"/>
    <p:sldId id="300" r:id="rId41"/>
    <p:sldId id="301" r:id="rId42"/>
    <p:sldId id="303" r:id="rId43"/>
    <p:sldId id="307" r:id="rId44"/>
    <p:sldId id="305" r:id="rId45"/>
    <p:sldId id="306" r:id="rId46"/>
    <p:sldId id="312" r:id="rId47"/>
    <p:sldId id="313" r:id="rId48"/>
    <p:sldId id="314" r:id="rId49"/>
    <p:sldId id="310" r:id="rId50"/>
    <p:sldId id="309" r:id="rId51"/>
    <p:sldId id="311" r:id="rId5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RA" initials="E" lastIdx="1" clrIdx="0">
    <p:extLst>
      <p:ext uri="{19B8F6BF-5375-455C-9EA6-DF929625EA0E}">
        <p15:presenceInfo xmlns="" xmlns:p15="http://schemas.microsoft.com/office/powerpoint/2012/main" userId="ES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2456" autoAdjust="0"/>
  </p:normalViewPr>
  <p:slideViewPr>
    <p:cSldViewPr>
      <p:cViewPr varScale="1">
        <p:scale>
          <a:sx n="60" d="100"/>
          <a:sy n="60" d="100"/>
        </p:scale>
        <p:origin x="-11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B3834-4596-4793-92E6-A81EC0E1BF69}" type="datetimeFigureOut">
              <a:rPr lang="tr-TR" smtClean="0"/>
              <a:pPr/>
              <a:t>9.06.2022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6297A-7568-4B47-A0FA-2AA41DCF7B6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193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6297A-7568-4B47-A0FA-2AA41DCF7B69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1179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6297A-7568-4B47-A0FA-2AA41DCF7B69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4275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9.06.2022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9.06.2022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9.06.2022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9.06.2022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9.06.2022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9.06.2022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9.06.2022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9.06.2022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9.06.2022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9.06.2022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9.06.2022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9.06.2022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779912" y="6021288"/>
            <a:ext cx="1512168" cy="576064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3600" b="1" dirty="0" smtClean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endParaRPr lang="tr-TR" sz="3600" b="1" dirty="0">
              <a:ln w="2222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4211960" y="670634"/>
            <a:ext cx="3096344" cy="238021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3000" b="1" dirty="0">
              <a:ln w="2222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sz="3000" b="1" dirty="0">
                <a:ln w="2222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KUYULAR</a:t>
            </a:r>
          </a:p>
          <a:p>
            <a:r>
              <a:rPr lang="tr-TR" sz="3000" b="1" dirty="0">
                <a:ln w="2222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ŞEHİT EMRAH TEZGEL İLKOKULU</a:t>
            </a:r>
          </a:p>
        </p:txBody>
      </p:sp>
      <p:pic>
        <p:nvPicPr>
          <p:cNvPr id="1026" name="Picture 2" descr="http://kuyularsehitemrahtezgel.meb.k12.tr/meb_iys_dosyalar/21/09/622982/resimler/2018_02/k_11032710_KUYULAR_YLKOKULU___DYYARBAKIR-HANY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70634"/>
            <a:ext cx="3096344" cy="2380213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lt Başlık 2"/>
          <p:cNvSpPr txBox="1">
            <a:spLocks/>
          </p:cNvSpPr>
          <p:nvPr/>
        </p:nvSpPr>
        <p:spPr>
          <a:xfrm>
            <a:off x="565926" y="3933056"/>
            <a:ext cx="7786742" cy="1512168"/>
          </a:xfrm>
          <a:prstGeom prst="rect">
            <a:avLst/>
          </a:prstGeom>
          <a:ln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5000" b="1" dirty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BİLGİ YARIŞMASINA HOŞGELDİNİZ.</a:t>
            </a:r>
          </a:p>
        </p:txBody>
      </p:sp>
    </p:spTree>
    <p:extLst>
      <p:ext uri="{BB962C8B-B14F-4D97-AF65-F5344CB8AC3E}">
        <p14:creationId xmlns:p14="http://schemas.microsoft.com/office/powerpoint/2010/main" val="1753002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TÜRKÇE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D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SORU-1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1236900"/>
            <a:ext cx="5724128" cy="495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98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2842816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TÜRKÇE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A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SORU-2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7" y="620688"/>
            <a:ext cx="546060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06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TÜRKÇE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D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SORU-3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650" y="1236900"/>
            <a:ext cx="5092774" cy="392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06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TÜRKÇE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A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SORU-4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74" y="1271587"/>
            <a:ext cx="5953126" cy="552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92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TÜRKÇE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B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SORU-5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412776"/>
            <a:ext cx="424847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07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TÜRKÇE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D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SORU-6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196752"/>
            <a:ext cx="509199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32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TÜRKÇE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A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SORU-7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1236900"/>
            <a:ext cx="4824536" cy="37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86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TÜRKÇE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A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SORU-8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1" y="1236900"/>
            <a:ext cx="4643775" cy="56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2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367958" y="1420296"/>
            <a:ext cx="3844002" cy="3980679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MATEMATİK</a:t>
            </a:r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4762675" y="1392536"/>
            <a:ext cx="3816424" cy="39806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>
                <a:solidFill>
                  <a:schemeClr val="bg1"/>
                </a:solidFill>
              </a:rPr>
              <a:t>Bu dersten </a:t>
            </a:r>
          </a:p>
          <a:p>
            <a:r>
              <a:rPr lang="tr-TR" sz="2800" b="1" dirty="0">
                <a:solidFill>
                  <a:schemeClr val="bg1"/>
                </a:solidFill>
              </a:rPr>
              <a:t>toplam 8 soru vardır.</a:t>
            </a:r>
          </a:p>
        </p:txBody>
      </p:sp>
    </p:spTree>
    <p:extLst>
      <p:ext uri="{BB962C8B-B14F-4D97-AF65-F5344CB8AC3E}">
        <p14:creationId xmlns:p14="http://schemas.microsoft.com/office/powerpoint/2010/main" val="1153930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MATEMATİK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C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SORU-1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484784"/>
            <a:ext cx="526542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27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0"/>
            <a:ext cx="7036643" cy="681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44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MATEMATİK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B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SORU-2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287" y="1287130"/>
            <a:ext cx="5249875" cy="502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0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MATEMATİK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B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SORU-3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187" y="1628800"/>
            <a:ext cx="523474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0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MATEMATİK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C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76350"/>
            <a:ext cx="5608646" cy="460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00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MATEMATİK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C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SORU-5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974" y="1218463"/>
            <a:ext cx="5640706" cy="422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0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MATEMATİK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A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SORU-6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137" y="1412776"/>
            <a:ext cx="4714255" cy="439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87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MATEMATİK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A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SORU-7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502946"/>
            <a:ext cx="5315520" cy="365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30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MATEMATİK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B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SORU-8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787" y="1281606"/>
            <a:ext cx="5821278" cy="373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78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537324" y="1438660"/>
            <a:ext cx="3844002" cy="3980679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SOSYAL BİLGİLER </a:t>
            </a:r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4762675" y="1392536"/>
            <a:ext cx="3816424" cy="39806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>
                <a:solidFill>
                  <a:schemeClr val="bg1"/>
                </a:solidFill>
              </a:rPr>
              <a:t>Bu dersten </a:t>
            </a:r>
          </a:p>
          <a:p>
            <a:r>
              <a:rPr lang="tr-TR" sz="2800" b="1" dirty="0">
                <a:solidFill>
                  <a:schemeClr val="bg1"/>
                </a:solidFill>
              </a:rPr>
              <a:t>toplam 7 soru vardır.</a:t>
            </a:r>
          </a:p>
        </p:txBody>
      </p:sp>
    </p:spTree>
    <p:extLst>
      <p:ext uri="{BB962C8B-B14F-4D97-AF65-F5344CB8AC3E}">
        <p14:creationId xmlns:p14="http://schemas.microsoft.com/office/powerpoint/2010/main" val="409311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SOSYAL BİLGİLER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C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0470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SORU-1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423" y="1412776"/>
            <a:ext cx="552384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21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SOSYAL BİLGİLER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A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>
                <a:solidFill>
                  <a:schemeClr val="bg1"/>
                </a:solidFill>
              </a:rPr>
              <a:t>SORU-2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362" y="1236900"/>
            <a:ext cx="5544170" cy="492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44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68300" y="4966400"/>
            <a:ext cx="2795836" cy="886277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3000" b="1" dirty="0" smtClean="0">
                <a:solidFill>
                  <a:schemeClr val="bg1"/>
                </a:solidFill>
              </a:rPr>
              <a:t>Sena        TARHAN</a:t>
            </a:r>
            <a:endParaRPr lang="tr-TR" sz="3000" b="1" dirty="0">
              <a:solidFill>
                <a:schemeClr val="bg1"/>
              </a:solidFill>
            </a:endParaRPr>
          </a:p>
        </p:txBody>
      </p:sp>
      <p:sp>
        <p:nvSpPr>
          <p:cNvPr id="6" name="2 Başlık"/>
          <p:cNvSpPr txBox="1">
            <a:spLocks/>
          </p:cNvSpPr>
          <p:nvPr/>
        </p:nvSpPr>
        <p:spPr>
          <a:xfrm>
            <a:off x="3338466" y="4965722"/>
            <a:ext cx="2552237" cy="87301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700" b="1" noProof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Firdev</a:t>
            </a:r>
            <a:r>
              <a:rPr lang="tr-TR" sz="27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7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TARHAN</a:t>
            </a:r>
            <a:endParaRPr kumimoji="0" lang="tr-TR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2 Başlık"/>
          <p:cNvSpPr txBox="1">
            <a:spLocks/>
          </p:cNvSpPr>
          <p:nvPr/>
        </p:nvSpPr>
        <p:spPr>
          <a:xfrm>
            <a:off x="6097161" y="4966400"/>
            <a:ext cx="2627803" cy="87233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Sümeyra</a:t>
            </a: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BİNGÖL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2 Başlık"/>
          <p:cNvSpPr txBox="1">
            <a:spLocks/>
          </p:cNvSpPr>
          <p:nvPr/>
        </p:nvSpPr>
        <p:spPr>
          <a:xfrm>
            <a:off x="305403" y="160338"/>
            <a:ext cx="8838597" cy="88905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3.SINIFLAR</a:t>
            </a:r>
            <a:endParaRPr kumimoji="0" lang="tr-TR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4274" name="AutoShape 2" descr="https://e-okul.meb.gov.tr/IlkOgretim/OKL/OKLResimGosterListe.aspx?dataTC=2996547170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4276" name="AutoShape 4" descr="https://e-okul.meb.gov.tr/IlkOgretim/OKL/OKLResimGosterListe.aspx?dataTC=2996547170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2 Başlık"/>
          <p:cNvSpPr txBox="1">
            <a:spLocks/>
          </p:cNvSpPr>
          <p:nvPr/>
        </p:nvSpPr>
        <p:spPr>
          <a:xfrm>
            <a:off x="368299" y="6165304"/>
            <a:ext cx="8356665" cy="50405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BAŞARILAR DİLERİZ…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90" y="1234773"/>
            <a:ext cx="2295589" cy="34206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466" y="1234773"/>
            <a:ext cx="2434538" cy="34700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202085"/>
            <a:ext cx="2628692" cy="34533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15286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2952328" cy="1512169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SOSYAL BİLGİLER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48670" y="3452070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0256" y="3452070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0256" y="3397696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0256" y="3397696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46596" y="4460183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C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2314" y="2285716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SORU-3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1" y="116633"/>
            <a:ext cx="5651713" cy="654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15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SOSYAL BİLGİLER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A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SORU-4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662" y="1236900"/>
            <a:ext cx="5198568" cy="428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15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SOSYAL BİLGİLER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A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SORU-5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87" y="1236900"/>
            <a:ext cx="5663437" cy="442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22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SOSYAL BİLGİLER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C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SORU-6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340768"/>
            <a:ext cx="5040560" cy="48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24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SOSYAL BİLGİLER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B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SORU-7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913179"/>
            <a:ext cx="5112568" cy="573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60CC309E-35C8-4091-89D7-CAE09F5B7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620688"/>
            <a:ext cx="3840813" cy="4005419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5C201F98-3562-4174-9DE7-748D74777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620688"/>
            <a:ext cx="3871296" cy="400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228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FEN BİLGİSİ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B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SORU-1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362" y="1236900"/>
            <a:ext cx="5474824" cy="464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21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FEN BİLGİSİ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B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SORU-2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253954"/>
            <a:ext cx="5322547" cy="498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00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FEN BİLGİSİ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A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251520" y="1057686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SORU-3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860" y="1085703"/>
            <a:ext cx="4761524" cy="526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46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FEN BİLGİSİ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D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SORU-4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3" y="1250720"/>
            <a:ext cx="5242789" cy="44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16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8054" y="4966400"/>
            <a:ext cx="2786082" cy="886277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3000" b="1" dirty="0" smtClean="0">
                <a:solidFill>
                  <a:schemeClr val="bg1"/>
                </a:solidFill>
              </a:rPr>
              <a:t>Meryem YALINKILIÇ</a:t>
            </a:r>
            <a:r>
              <a:rPr lang="tr-TR" sz="3000" b="1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6" name="2 Başlık"/>
          <p:cNvSpPr txBox="1">
            <a:spLocks/>
          </p:cNvSpPr>
          <p:nvPr/>
        </p:nvSpPr>
        <p:spPr>
          <a:xfrm>
            <a:off x="3338466" y="4965722"/>
            <a:ext cx="2552237" cy="84778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Roşna</a:t>
            </a:r>
            <a:r>
              <a:rPr kumimoji="0" lang="tr-T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ÖZKILIÇ</a:t>
            </a:r>
            <a:endParaRPr kumimoji="0" lang="tr-TR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2 Başlık"/>
          <p:cNvSpPr txBox="1">
            <a:spLocks/>
          </p:cNvSpPr>
          <p:nvPr/>
        </p:nvSpPr>
        <p:spPr>
          <a:xfrm>
            <a:off x="6178072" y="4965722"/>
            <a:ext cx="2627803" cy="87233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Rümeysa</a:t>
            </a: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TARHAN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2 Başlık"/>
          <p:cNvSpPr txBox="1">
            <a:spLocks/>
          </p:cNvSpPr>
          <p:nvPr/>
        </p:nvSpPr>
        <p:spPr>
          <a:xfrm>
            <a:off x="305403" y="160338"/>
            <a:ext cx="3330493" cy="88905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tr-TR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/B SINIFI</a:t>
            </a:r>
          </a:p>
        </p:txBody>
      </p:sp>
      <p:sp>
        <p:nvSpPr>
          <p:cNvPr id="54274" name="AutoShape 2" descr="https://e-okul.meb.gov.tr/IlkOgretim/OKL/OKLResimGosterListe.aspx?dataTC=2996547170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4276" name="AutoShape 4" descr="https://e-okul.meb.gov.tr/IlkOgretim/OKL/OKLResimGosterListe.aspx?dataTC=2996547170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2 Başlık"/>
          <p:cNvSpPr txBox="1">
            <a:spLocks/>
          </p:cNvSpPr>
          <p:nvPr/>
        </p:nvSpPr>
        <p:spPr>
          <a:xfrm>
            <a:off x="3819945" y="160338"/>
            <a:ext cx="5000527" cy="88905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HÜSEYİN AŞKIN</a:t>
            </a:r>
            <a:endParaRPr kumimoji="0" lang="tr-TR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2 Başlık"/>
          <p:cNvSpPr txBox="1">
            <a:spLocks/>
          </p:cNvSpPr>
          <p:nvPr/>
        </p:nvSpPr>
        <p:spPr>
          <a:xfrm>
            <a:off x="368299" y="6165304"/>
            <a:ext cx="8356665" cy="50405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BAŞARILAR DİLERİZ…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072" y="1268760"/>
            <a:ext cx="2642400" cy="33232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05846"/>
            <a:ext cx="2398823" cy="3286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20716"/>
            <a:ext cx="2644114" cy="32808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12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FEN BİLGİSİ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A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SORU-5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087" y="1652587"/>
            <a:ext cx="4877321" cy="429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50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FEN BİLGİSİ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C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SORU-6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137" y="1236900"/>
            <a:ext cx="5171127" cy="492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26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FEN BİLGİSİ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</a:t>
            </a:r>
            <a:r>
              <a:rPr lang="tr-TR" sz="6000" b="1" dirty="0" smtClean="0">
                <a:solidFill>
                  <a:schemeClr val="bg1"/>
                </a:solidFill>
              </a:rPr>
              <a:t>A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SORU-7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1178381"/>
            <a:ext cx="5746712" cy="43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26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>
            <a:extLst>
              <a:ext uri="{FF2B5EF4-FFF2-40B4-BE49-F238E27FC236}">
                <a16:creationId xmlns="" xmlns:a16="http://schemas.microsoft.com/office/drawing/2014/main" id="{3F20922C-A86B-46AC-ABC0-9B545ABAE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831741"/>
            <a:ext cx="3840813" cy="4005419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="" xmlns:a16="http://schemas.microsoft.com/office/drawing/2014/main" id="{1468A691-ACCA-4A2B-AD2D-DF71F24AF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846416"/>
            <a:ext cx="4480948" cy="400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589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DİN KÜLTÜRÜ VE AHLAK BİLGİSİ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B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SORU-1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168DBDF5-725A-4C54-9C90-6DB48B89A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236900"/>
            <a:ext cx="4968552" cy="305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52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DİN KÜLTÜRÜ VE AHLAK BİLGİSİ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B 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SORU-2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30DA4DF9-DFB9-46F0-875A-486E0F197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1340768"/>
            <a:ext cx="556724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59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="" xmlns:a16="http://schemas.microsoft.com/office/drawing/2014/main" id="{96751B81-80AE-4A34-8075-BAA6B3D6D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556792"/>
            <a:ext cx="3871296" cy="400541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2E284A57-E858-44D6-ABB6-F013E0B84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154" y="1583508"/>
            <a:ext cx="3840813" cy="400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930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İNGİLİZCE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A 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SORU-1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043DA223-8356-4DF4-8EA0-4CF753EF6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127" y="1053367"/>
            <a:ext cx="6012701" cy="331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00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İNGİLİZCE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>
                <a:solidFill>
                  <a:schemeClr val="bg1"/>
                </a:solidFill>
              </a:rPr>
              <a:t>CEVAP A 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SORU-2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53A0995C-AB79-4F16-A0FF-21F812613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061075"/>
            <a:ext cx="5695279" cy="323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84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YEDEK SORULAR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B  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SORU-1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C7F9BF1D-F25E-42A7-899A-A9C45209D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270945"/>
            <a:ext cx="4680520" cy="273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77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68300" y="4966400"/>
            <a:ext cx="2795836" cy="886277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3000" b="1" dirty="0">
                <a:solidFill>
                  <a:schemeClr val="bg1"/>
                </a:solidFill>
              </a:rPr>
              <a:t/>
            </a:r>
            <a:br>
              <a:rPr lang="tr-TR" sz="3000" b="1" dirty="0">
                <a:solidFill>
                  <a:schemeClr val="bg1"/>
                </a:solidFill>
              </a:rPr>
            </a:br>
            <a:r>
              <a:rPr lang="tr-TR" sz="3000" b="1" dirty="0" smtClean="0">
                <a:solidFill>
                  <a:schemeClr val="bg1"/>
                </a:solidFill>
              </a:rPr>
              <a:t>FATİH ARSLAN</a:t>
            </a:r>
            <a:r>
              <a:rPr lang="tr-TR" sz="3000" b="1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6" name="2 Başlık"/>
          <p:cNvSpPr txBox="1">
            <a:spLocks/>
          </p:cNvSpPr>
          <p:nvPr/>
        </p:nvSpPr>
        <p:spPr>
          <a:xfrm>
            <a:off x="3338466" y="4965722"/>
            <a:ext cx="2552237" cy="87301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7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YASER KASIMOĞLU</a:t>
            </a:r>
            <a:endParaRPr kumimoji="0" lang="tr-TR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2 Başlık"/>
          <p:cNvSpPr txBox="1">
            <a:spLocks/>
          </p:cNvSpPr>
          <p:nvPr/>
        </p:nvSpPr>
        <p:spPr>
          <a:xfrm>
            <a:off x="6097161" y="4966400"/>
            <a:ext cx="2627803" cy="87233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AHMET AZİZOĞLU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2 Başlık"/>
          <p:cNvSpPr txBox="1">
            <a:spLocks/>
          </p:cNvSpPr>
          <p:nvPr/>
        </p:nvSpPr>
        <p:spPr>
          <a:xfrm>
            <a:off x="305403" y="160338"/>
            <a:ext cx="3330493" cy="88905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tr-T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/C </a:t>
            </a:r>
            <a:r>
              <a:rPr kumimoji="0" lang="tr-TR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SINIFI</a:t>
            </a:r>
          </a:p>
        </p:txBody>
      </p:sp>
      <p:sp>
        <p:nvSpPr>
          <p:cNvPr id="54274" name="AutoShape 2" descr="https://e-okul.meb.gov.tr/IlkOgretim/OKL/OKLResimGosterListe.aspx?dataTC=2996547170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4276" name="AutoShape 4" descr="https://e-okul.meb.gov.tr/IlkOgretim/OKL/OKLResimGosterListe.aspx?dataTC=2996547170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2 Başlık"/>
          <p:cNvSpPr txBox="1">
            <a:spLocks/>
          </p:cNvSpPr>
          <p:nvPr/>
        </p:nvSpPr>
        <p:spPr>
          <a:xfrm>
            <a:off x="3819945" y="160338"/>
            <a:ext cx="5000527" cy="88905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MEHMET DAĞ</a:t>
            </a:r>
            <a:endParaRPr kumimoji="0" lang="tr-TR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2 Başlık"/>
          <p:cNvSpPr txBox="1">
            <a:spLocks/>
          </p:cNvSpPr>
          <p:nvPr/>
        </p:nvSpPr>
        <p:spPr>
          <a:xfrm>
            <a:off x="368299" y="6165304"/>
            <a:ext cx="8356665" cy="50405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BAŞARILAR DİLERİZ…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4" y="1337529"/>
            <a:ext cx="2486987" cy="33075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00" y="1301459"/>
            <a:ext cx="2471763" cy="34308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466" y="1337529"/>
            <a:ext cx="2772989" cy="33075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518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YEDEK SORULAR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CEVAP A 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SORU-2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002E0FFB-9EF0-4F5D-9ECD-A86FFCC88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109829"/>
            <a:ext cx="5544616" cy="354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87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64807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accent6">
                    <a:lumMod val="50000"/>
                  </a:schemeClr>
                </a:solidFill>
              </a:rPr>
              <a:t>YEDEK SORULAR</a:t>
            </a: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36232" y="7628433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www.A6training.co.uk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6" name="Rectangle 58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9" name="Rectangle 61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354388" y="2403254"/>
            <a:ext cx="2736301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2" name="Rectangle 6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5" name="Rectangle 6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5" name="Rectangle 7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8" name="Rectangle 9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9" name="Rectangle 9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100" name="Rectangle 9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1" name="Rectangle 9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2" name="Rectangle 9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4" name="Rectangle 9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6" name="Rectangle 9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8" name="Rectangle 10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8" name="Rectangle 11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9" name="Rectangle 11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20" name="Rectangle 112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3" name="Rectangle 115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5" name="Rectangle 117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6" name="Rectangle 118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129" name="Rectangle 121"/>
          <p:cNvSpPr>
            <a:spLocks noChangeArrowheads="1"/>
          </p:cNvSpPr>
          <p:nvPr/>
        </p:nvSpPr>
        <p:spPr bwMode="auto">
          <a:xfrm>
            <a:off x="355974" y="2403254"/>
            <a:ext cx="2736304" cy="674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30" name="Rectangle 122"/>
          <p:cNvSpPr>
            <a:spLocks noChangeArrowheads="1"/>
          </p:cNvSpPr>
          <p:nvPr/>
        </p:nvSpPr>
        <p:spPr bwMode="auto">
          <a:xfrm>
            <a:off x="355974" y="2348880"/>
            <a:ext cx="2736304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1" name="Rectangle 123"/>
          <p:cNvSpPr>
            <a:spLocks noChangeArrowheads="1"/>
          </p:cNvSpPr>
          <p:nvPr/>
        </p:nvSpPr>
        <p:spPr bwMode="auto">
          <a:xfrm>
            <a:off x="355974" y="2348880"/>
            <a:ext cx="2051191" cy="74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4200" b="1" dirty="0">
                <a:solidFill>
                  <a:schemeClr val="bg1"/>
                </a:solidFill>
              </a:rPr>
              <a:t>     SÜRE BİTTİ</a:t>
            </a:r>
            <a:endParaRPr lang="en-GB" sz="4200" b="1" dirty="0">
              <a:solidFill>
                <a:schemeClr val="bg1"/>
              </a:solidFill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352314" y="3411367"/>
            <a:ext cx="2738375" cy="6535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6000" b="1">
                <a:solidFill>
                  <a:schemeClr val="bg1"/>
                </a:solidFill>
              </a:rPr>
              <a:t>CEVAP A  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58032" y="1236900"/>
            <a:ext cx="2736304" cy="7920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bg1"/>
                </a:solidFill>
              </a:rPr>
              <a:t>SORU-3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AA7911FF-EB30-4241-9BD1-9907D33B7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951093"/>
            <a:ext cx="4896544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72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28596" y="188640"/>
            <a:ext cx="8229600" cy="1778444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GENEL AÇIKLAMALAR</a:t>
            </a:r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395536" y="2204864"/>
            <a:ext cx="8280920" cy="4248472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Her sorunun bir cevabı vardır.</a:t>
            </a:r>
          </a:p>
          <a:p>
            <a:r>
              <a:rPr lang="tr-TR" sz="4000" b="1" dirty="0">
                <a:solidFill>
                  <a:schemeClr val="bg1"/>
                </a:solidFill>
              </a:rPr>
              <a:t>Toplam 34 soru sorulacaktır.</a:t>
            </a:r>
          </a:p>
          <a:p>
            <a:pPr marL="0" indent="0">
              <a:buNone/>
            </a:pPr>
            <a:r>
              <a:rPr lang="tr-TR" sz="2000" b="1" dirty="0">
                <a:solidFill>
                  <a:schemeClr val="bg1"/>
                </a:solidFill>
              </a:rPr>
              <a:t>           </a:t>
            </a:r>
            <a:r>
              <a:rPr lang="tr-TR" sz="1800" b="1" dirty="0">
                <a:solidFill>
                  <a:schemeClr val="bg1"/>
                </a:solidFill>
              </a:rPr>
              <a:t>(Eşitlik halinde 3 yedek Soru mevcuttur.)</a:t>
            </a:r>
          </a:p>
          <a:p>
            <a:r>
              <a:rPr lang="tr-TR" sz="4000" b="1" dirty="0">
                <a:solidFill>
                  <a:schemeClr val="bg1"/>
                </a:solidFill>
              </a:rPr>
              <a:t>Her sorunun 1 puan değeri vardır.</a:t>
            </a:r>
          </a:p>
          <a:p>
            <a:r>
              <a:rPr lang="tr-TR" sz="4000" b="1" dirty="0">
                <a:solidFill>
                  <a:schemeClr val="bg1"/>
                </a:solidFill>
              </a:rPr>
              <a:t>Sorular sesli olarak okunacaktır.</a:t>
            </a:r>
          </a:p>
          <a:p>
            <a:r>
              <a:rPr lang="tr-TR" sz="4000" b="1" dirty="0">
                <a:solidFill>
                  <a:schemeClr val="bg1"/>
                </a:solidFill>
              </a:rPr>
              <a:t>Her sorunun 2 dakika süresi vardır.</a:t>
            </a:r>
          </a:p>
        </p:txBody>
      </p:sp>
    </p:spTree>
    <p:extLst>
      <p:ext uri="{BB962C8B-B14F-4D97-AF65-F5344CB8AC3E}">
        <p14:creationId xmlns:p14="http://schemas.microsoft.com/office/powerpoint/2010/main" val="3106974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2304256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13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</a:t>
            </a:r>
            <a:r>
              <a:rPr lang="tr-T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SINIFLAR BİLGİ YARIŞMASI</a:t>
            </a:r>
          </a:p>
        </p:txBody>
      </p:sp>
      <p:pic>
        <p:nvPicPr>
          <p:cNvPr id="3" name="Picture 2" descr="BİLGİ YARIŞMAS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5256584" cy="309634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31894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51987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61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478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62260">
                <a:tc>
                  <a:txBody>
                    <a:bodyPr/>
                    <a:lstStyle/>
                    <a:p>
                      <a:pPr algn="r"/>
                      <a:r>
                        <a:rPr lang="tr-TR" sz="4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DERSLER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4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SORU SAYISI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0337">
                <a:tc>
                  <a:txBody>
                    <a:bodyPr/>
                    <a:lstStyle/>
                    <a:p>
                      <a:pPr algn="r"/>
                      <a:r>
                        <a:rPr lang="tr-TR" sz="2800" b="1" i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TÜRKÇE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i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0337">
                <a:tc>
                  <a:txBody>
                    <a:bodyPr/>
                    <a:lstStyle/>
                    <a:p>
                      <a:pPr algn="r"/>
                      <a:r>
                        <a:rPr lang="tr-TR" sz="2800" b="1" i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MATEMATİK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i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0337">
                <a:tc>
                  <a:txBody>
                    <a:bodyPr/>
                    <a:lstStyle/>
                    <a:p>
                      <a:pPr algn="r"/>
                      <a:r>
                        <a:rPr lang="tr-TR" sz="2800" b="1" i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FEN BİLGİSİ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i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90337">
                <a:tc>
                  <a:txBody>
                    <a:bodyPr/>
                    <a:lstStyle/>
                    <a:p>
                      <a:pPr algn="r"/>
                      <a:r>
                        <a:rPr lang="tr-TR" sz="2800" b="1" i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SOSYAL BİLGİLER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i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90337">
                <a:tc>
                  <a:txBody>
                    <a:bodyPr/>
                    <a:lstStyle/>
                    <a:p>
                      <a:pPr algn="r"/>
                      <a:r>
                        <a:rPr lang="tr-TR" sz="2400" b="1" i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DİN KÜLTÜRÜ </a:t>
                      </a:r>
                      <a:r>
                        <a:rPr lang="tr-TR" sz="2400" b="1" i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 AHL. BİL.  </a:t>
                      </a:r>
                      <a:endParaRPr lang="tr-TR" sz="2400" b="1" i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i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44055">
                <a:tc>
                  <a:txBody>
                    <a:bodyPr/>
                    <a:lstStyle/>
                    <a:p>
                      <a:pPr algn="r"/>
                      <a:r>
                        <a:rPr lang="tr-TR" sz="2800" b="1" i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İNGİLİZCE</a:t>
                      </a:r>
                      <a:endParaRPr lang="tr-TR" sz="2800" b="1" i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i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tr-TR" sz="2800" b="1" i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698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367958" y="1420296"/>
            <a:ext cx="3844002" cy="3980679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TÜRKÇE</a:t>
            </a:r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4762675" y="1392536"/>
            <a:ext cx="3816424" cy="39806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>
                <a:solidFill>
                  <a:schemeClr val="bg1"/>
                </a:solidFill>
              </a:rPr>
              <a:t>Bu dersten </a:t>
            </a:r>
          </a:p>
          <a:p>
            <a:r>
              <a:rPr lang="tr-TR" sz="2800" b="1" dirty="0">
                <a:solidFill>
                  <a:schemeClr val="bg1"/>
                </a:solidFill>
              </a:rPr>
              <a:t>toplam 8 soru vardır.</a:t>
            </a:r>
          </a:p>
        </p:txBody>
      </p:sp>
    </p:spTree>
    <p:extLst>
      <p:ext uri="{BB962C8B-B14F-4D97-AF65-F5344CB8AC3E}">
        <p14:creationId xmlns:p14="http://schemas.microsoft.com/office/powerpoint/2010/main" val="2367016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4899</Words>
  <Application>Microsoft Office PowerPoint</Application>
  <PresentationFormat>Ekran Gösterisi (4:3)</PresentationFormat>
  <Paragraphs>4682</Paragraphs>
  <Slides>51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51</vt:i4>
      </vt:variant>
    </vt:vector>
  </HeadingPairs>
  <TitlesOfParts>
    <vt:vector size="52" baseType="lpstr">
      <vt:lpstr>Ofis Teması</vt:lpstr>
      <vt:lpstr>PowerPoint Sunusu</vt:lpstr>
      <vt:lpstr>PowerPoint Sunusu</vt:lpstr>
      <vt:lpstr>Sena        TARHAN</vt:lpstr>
      <vt:lpstr>Meryem YALINKILIÇ </vt:lpstr>
      <vt:lpstr> FATİH ARSLAN  </vt:lpstr>
      <vt:lpstr>GENEL AÇIKLAMALAR</vt:lpstr>
      <vt:lpstr>4.SINIFLAR BİLGİ YARIŞMASI</vt:lpstr>
      <vt:lpstr>PowerPoint Sunusu</vt:lpstr>
      <vt:lpstr>TÜRKÇE</vt:lpstr>
      <vt:lpstr>TÜRKÇE</vt:lpstr>
      <vt:lpstr>TÜRKÇE</vt:lpstr>
      <vt:lpstr>TÜRKÇE</vt:lpstr>
      <vt:lpstr>TÜRKÇE</vt:lpstr>
      <vt:lpstr>TÜRKÇE</vt:lpstr>
      <vt:lpstr>TÜRKÇE</vt:lpstr>
      <vt:lpstr>TÜRKÇE</vt:lpstr>
      <vt:lpstr>TÜRKÇE</vt:lpstr>
      <vt:lpstr>MATEMATİK</vt:lpstr>
      <vt:lpstr>MATEMATİK</vt:lpstr>
      <vt:lpstr>MATEMATİK</vt:lpstr>
      <vt:lpstr>MATEMATİK</vt:lpstr>
      <vt:lpstr>MATEMATİK</vt:lpstr>
      <vt:lpstr>MATEMATİK</vt:lpstr>
      <vt:lpstr>MATEMATİK</vt:lpstr>
      <vt:lpstr>MATEMATİK</vt:lpstr>
      <vt:lpstr>MATEMATİK</vt:lpstr>
      <vt:lpstr>SOSYAL BİLGİLER </vt:lpstr>
      <vt:lpstr>SOSYAL BİLGİLER</vt:lpstr>
      <vt:lpstr>SOSYAL BİLGİLER</vt:lpstr>
      <vt:lpstr>SOSYAL BİLGİLER</vt:lpstr>
      <vt:lpstr>SOSYAL BİLGİLER</vt:lpstr>
      <vt:lpstr>SOSYAL BİLGİLER</vt:lpstr>
      <vt:lpstr>SOSYAL BİLGİLER</vt:lpstr>
      <vt:lpstr>SOSYAL BİLGİLER</vt:lpstr>
      <vt:lpstr>PowerPoint Sunusu</vt:lpstr>
      <vt:lpstr>FEN BİLGİSİ</vt:lpstr>
      <vt:lpstr>FEN BİLGİSİ</vt:lpstr>
      <vt:lpstr>FEN BİLGİSİ</vt:lpstr>
      <vt:lpstr>FEN BİLGİSİ</vt:lpstr>
      <vt:lpstr>FEN BİLGİSİ</vt:lpstr>
      <vt:lpstr>FEN BİLGİSİ</vt:lpstr>
      <vt:lpstr>FEN BİLGİSİ</vt:lpstr>
      <vt:lpstr>PowerPoint Sunusu</vt:lpstr>
      <vt:lpstr>DİN KÜLTÜRÜ VE AHLAK BİLGİSİ</vt:lpstr>
      <vt:lpstr>DİN KÜLTÜRÜ VE AHLAK BİLGİSİ</vt:lpstr>
      <vt:lpstr>PowerPoint Sunusu</vt:lpstr>
      <vt:lpstr>İNGİLİZCE</vt:lpstr>
      <vt:lpstr>İNGİLİZCE</vt:lpstr>
      <vt:lpstr>YEDEK SORULAR</vt:lpstr>
      <vt:lpstr>YEDEK SORULAR</vt:lpstr>
      <vt:lpstr>YEDEK SORULAR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Akay</dc:creator>
  <cp:lastModifiedBy>Lenovo</cp:lastModifiedBy>
  <cp:revision>77</cp:revision>
  <dcterms:created xsi:type="dcterms:W3CDTF">2020-01-08T06:54:05Z</dcterms:created>
  <dcterms:modified xsi:type="dcterms:W3CDTF">2022-06-09T08:21:32Z</dcterms:modified>
</cp:coreProperties>
</file>