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0" r:id="rId3"/>
    <p:sldId id="322" r:id="rId4"/>
    <p:sldId id="261" r:id="rId5"/>
    <p:sldId id="319" r:id="rId6"/>
    <p:sldId id="320" r:id="rId7"/>
    <p:sldId id="321" r:id="rId8"/>
    <p:sldId id="262" r:id="rId9"/>
    <p:sldId id="263" r:id="rId10"/>
    <p:sldId id="264" r:id="rId11"/>
    <p:sldId id="270" r:id="rId12"/>
    <p:sldId id="271" r:id="rId13"/>
    <p:sldId id="283" r:id="rId14"/>
    <p:sldId id="284" r:id="rId15"/>
    <p:sldId id="286" r:id="rId16"/>
    <p:sldId id="287" r:id="rId17"/>
    <p:sldId id="288" r:id="rId18"/>
    <p:sldId id="315" r:id="rId19"/>
    <p:sldId id="316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9" r:id="rId28"/>
    <p:sldId id="304" r:id="rId29"/>
    <p:sldId id="317" r:id="rId30"/>
    <p:sldId id="318" r:id="rId31"/>
    <p:sldId id="280" r:id="rId32"/>
    <p:sldId id="281" r:id="rId33"/>
    <p:sldId id="282" r:id="rId34"/>
    <p:sldId id="290" r:id="rId35"/>
    <p:sldId id="291" r:id="rId36"/>
    <p:sldId id="292" r:id="rId37"/>
    <p:sldId id="293" r:id="rId38"/>
    <p:sldId id="294" r:id="rId39"/>
    <p:sldId id="302" r:id="rId40"/>
    <p:sldId id="295" r:id="rId41"/>
    <p:sldId id="297" r:id="rId42"/>
    <p:sldId id="298" r:id="rId43"/>
    <p:sldId id="299" r:id="rId44"/>
    <p:sldId id="300" r:id="rId45"/>
    <p:sldId id="301" r:id="rId46"/>
    <p:sldId id="303" r:id="rId47"/>
    <p:sldId id="312" r:id="rId48"/>
    <p:sldId id="313" r:id="rId49"/>
    <p:sldId id="314" r:id="rId50"/>
    <p:sldId id="310" r:id="rId51"/>
    <p:sldId id="309" r:id="rId52"/>
    <p:sldId id="311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RA" initials="E" lastIdx="1" clrIdx="0">
    <p:extLst>
      <p:ext uri="{19B8F6BF-5375-455C-9EA6-DF929625EA0E}">
        <p15:presenceInfo xmlns="" xmlns:p15="http://schemas.microsoft.com/office/powerpoint/2012/main" userId="ES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2456" autoAdjust="0"/>
  </p:normalViewPr>
  <p:slideViewPr>
    <p:cSldViewPr>
      <p:cViewPr>
        <p:scale>
          <a:sx n="66" d="100"/>
          <a:sy n="66" d="100"/>
        </p:scale>
        <p:origin x="-12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3834-4596-4793-92E6-A81EC0E1BF69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6297A-7568-4B47-A0FA-2AA41DCF7B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93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6297A-7568-4B47-A0FA-2AA41DCF7B69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17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6297A-7568-4B47-A0FA-2AA41DCF7B69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27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7.06.2022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79912" y="6021288"/>
            <a:ext cx="1512168" cy="57606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tr-TR" sz="3600" b="1" dirty="0">
              <a:ln w="222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4211960" y="670634"/>
            <a:ext cx="3096344" cy="23802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000" b="1" dirty="0">
              <a:ln w="2222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000" b="1" dirty="0">
                <a:ln w="2222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KUYULAR</a:t>
            </a:r>
          </a:p>
          <a:p>
            <a:r>
              <a:rPr lang="tr-TR" sz="3000" b="1" dirty="0">
                <a:ln w="2222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ŞEHİT EMRAH TEZGEL İLKOKULU</a:t>
            </a:r>
          </a:p>
        </p:txBody>
      </p:sp>
      <p:pic>
        <p:nvPicPr>
          <p:cNvPr id="1026" name="Picture 2" descr="http://kuyularsehitemrahtezgel.meb.k12.tr/meb_iys_dosyalar/21/09/622982/resimler/2018_02/k_11032710_KUYULAR_YLKOKULU___DYYARBAKIR-HAN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0634"/>
            <a:ext cx="3096344" cy="238021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565926" y="3933056"/>
            <a:ext cx="7786742" cy="1512168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000" b="1" dirty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 YARIŞMASINA HOŞGELDİNİZ.</a:t>
            </a:r>
          </a:p>
        </p:txBody>
      </p:sp>
    </p:spTree>
    <p:extLst>
      <p:ext uri="{BB962C8B-B14F-4D97-AF65-F5344CB8AC3E}">
        <p14:creationId xmlns:p14="http://schemas.microsoft.com/office/powerpoint/2010/main" val="1753002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135" name="134 Resim" descr="2-sinif-turkce-test-10-coz-soru-1.jpg"/>
          <p:cNvPicPr>
            <a:picLocks noChangeAspect="1"/>
          </p:cNvPicPr>
          <p:nvPr/>
        </p:nvPicPr>
        <p:blipFill>
          <a:blip r:embed="rId3"/>
          <a:srcRect l="5284"/>
          <a:stretch>
            <a:fillRect/>
          </a:stretch>
        </p:blipFill>
        <p:spPr>
          <a:xfrm>
            <a:off x="3571868" y="1000108"/>
            <a:ext cx="5122105" cy="53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8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24957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sp>
        <p:nvSpPr>
          <p:cNvPr id="43011" name="AutoShape 3" descr="3.Sınıf Türkçe Online 5N 1K testi çö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013" name="AutoShape 5" descr="3.Sınıf Türkçe Online 5N 1K testi çö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2" name="131 Resim" descr="3-sinif-turkce-test-8-coz-soru-2.jpg"/>
          <p:cNvPicPr>
            <a:picLocks noChangeAspect="1"/>
          </p:cNvPicPr>
          <p:nvPr/>
        </p:nvPicPr>
        <p:blipFill>
          <a:blip r:embed="rId3"/>
          <a:srcRect l="5952"/>
          <a:stretch>
            <a:fillRect/>
          </a:stretch>
        </p:blipFill>
        <p:spPr>
          <a:xfrm>
            <a:off x="3500430" y="1285860"/>
            <a:ext cx="5643570" cy="53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132" name="131 Resim" descr="3.sinif-turkce-dersi-metinde-ana-fikir-21322 (1).png"/>
          <p:cNvPicPr>
            <a:picLocks noChangeAspect="1"/>
          </p:cNvPicPr>
          <p:nvPr/>
        </p:nvPicPr>
        <p:blipFill>
          <a:blip r:embed="rId3"/>
          <a:srcRect l="8086"/>
          <a:stretch>
            <a:fillRect/>
          </a:stretch>
        </p:blipFill>
        <p:spPr>
          <a:xfrm>
            <a:off x="4071934" y="928670"/>
            <a:ext cx="4060161" cy="5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14678" y="1428736"/>
            <a:ext cx="59293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Işıklara dikkat et .................... araba çarpar.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İlaç içmeme .......................... başımın ağrısı geçmedi.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.......................... tatile sen mi geleceksin?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Noktalı yerlere sırasıyla hangileri gelmelidir?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A.yoksa, ancak, fakat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B.yoksa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rağmen, yoksa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C.çünkü, ancak, yoksa</a:t>
            </a:r>
          </a:p>
        </p:txBody>
      </p:sp>
    </p:spTree>
    <p:extLst>
      <p:ext uri="{BB962C8B-B14F-4D97-AF65-F5344CB8AC3E}">
        <p14:creationId xmlns:p14="http://schemas.microsoft.com/office/powerpoint/2010/main" val="117619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143240" y="1214422"/>
            <a:ext cx="600076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Son anda servise yetişip okula gitti.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 Saate baktığında aklı başından gitti.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 Çarpım tablosunu ezberlerken zamanın nasıl geçtiğini anlayamamıştı.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d. Çabucak giyindi.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e. Beslenmesini aceleyle çantasına koydu.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Cümleler oluş sırasına göre sıralandığında sıralama nasıl olur?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 c - b - d - e – 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 b - c - e - a - 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 - e - b - a – 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0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pic>
        <p:nvPicPr>
          <p:cNvPr id="134" name="133 Resim" descr="SORU3.png"/>
          <p:cNvPicPr>
            <a:picLocks noChangeAspect="1"/>
          </p:cNvPicPr>
          <p:nvPr/>
        </p:nvPicPr>
        <p:blipFill>
          <a:blip r:embed="rId3"/>
          <a:srcRect l="6673"/>
          <a:stretch>
            <a:fillRect/>
          </a:stretch>
        </p:blipFill>
        <p:spPr>
          <a:xfrm>
            <a:off x="4143372" y="1214422"/>
            <a:ext cx="3996386" cy="56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2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pic>
        <p:nvPicPr>
          <p:cNvPr id="134" name="133 Resim" descr="soru111.png"/>
          <p:cNvPicPr>
            <a:picLocks noChangeAspect="1"/>
          </p:cNvPicPr>
          <p:nvPr/>
        </p:nvPicPr>
        <p:blipFill>
          <a:blip r:embed="rId3"/>
          <a:srcRect l="7709"/>
          <a:stretch>
            <a:fillRect/>
          </a:stretch>
        </p:blipFill>
        <p:spPr>
          <a:xfrm>
            <a:off x="4071934" y="1071546"/>
            <a:ext cx="4504590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7158" y="2285992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7158" y="3214686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CEVAP B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SORU-8</a:t>
            </a:r>
          </a:p>
        </p:txBody>
      </p:sp>
      <p:sp>
        <p:nvSpPr>
          <p:cNvPr id="36866" name="AutoShape 2" descr="3.Sınıf Türkçe Dersi Metinde Ana Fikir Konusu Testi Soru No : 21322 | Süper  Soru | Testleri Çö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868" name="AutoShape 4" descr="3.Sınıf Türkçe Dersi Metinde Ana Fikir Konusu Testi Soru No : 21322 | Süper  Soru | Testleri Çö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870" name="AutoShape 6" descr="https://www.supersoru.com/sorular/3.sinif-turkce-dersi-metinde-ana-fikir-2132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5" name="134 Dikdörtgen"/>
          <p:cNvSpPr/>
          <p:nvPr/>
        </p:nvSpPr>
        <p:spPr>
          <a:xfrm>
            <a:off x="3214678" y="1357298"/>
            <a:ext cx="5929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Suda gölgesini görmüş,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Bakar kara kaşlı geyik.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Sevdiğinden ayrı düşmüş,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Ağlar gözü yaşlı geyik.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Ali YÜCE (Topun içindeki)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135 Dikdörtgen"/>
          <p:cNvSpPr/>
          <p:nvPr/>
        </p:nvSpPr>
        <p:spPr>
          <a:xfrm>
            <a:off x="785786" y="3811012"/>
            <a:ext cx="8358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Aşağıdaki sorulardan hangisinin cevabı yukarıdaki dörtlükte </a:t>
            </a:r>
            <a:r>
              <a:rPr lang="tr-TR" sz="2400" b="1" u="sng" dirty="0" smtClean="0">
                <a:solidFill>
                  <a:srgbClr val="FF0000"/>
                </a:solidFill>
              </a:rPr>
              <a:t>yoktur?</a:t>
            </a:r>
          </a:p>
          <a:p>
            <a:endParaRPr lang="tr-TR" sz="2400" dirty="0" smtClean="0"/>
          </a:p>
          <a:p>
            <a:r>
              <a:rPr lang="tr-TR" sz="2400" dirty="0" smtClean="0"/>
              <a:t> A. Geyiğin ağlamasının sebebi neymiş?</a:t>
            </a:r>
          </a:p>
          <a:p>
            <a:endParaRPr lang="tr-TR" sz="2400" dirty="0" smtClean="0"/>
          </a:p>
          <a:p>
            <a:r>
              <a:rPr lang="tr-TR" sz="2400" dirty="0" smtClean="0"/>
              <a:t> B. Geyiğin boynuzlarına ne olmuş?</a:t>
            </a:r>
          </a:p>
          <a:p>
            <a:endParaRPr lang="tr-TR" sz="2400" dirty="0" smtClean="0"/>
          </a:p>
          <a:p>
            <a:r>
              <a:rPr lang="tr-TR" sz="2400" dirty="0" smtClean="0"/>
              <a:t> C. Geyik suda ne görmüş??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623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1520" y="260647"/>
            <a:ext cx="8640960" cy="648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TÜRKÇE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SORU-9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355974" y="2348880"/>
            <a:ext cx="2787266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</a:t>
            </a:r>
            <a:r>
              <a:rPr lang="tr-TR" sz="4200" b="1" dirty="0" smtClean="0">
                <a:solidFill>
                  <a:schemeClr val="bg1"/>
                </a:solidFill>
              </a:rPr>
              <a:t>SÜRE </a:t>
            </a:r>
            <a:r>
              <a:rPr lang="tr-TR" sz="4200" b="1" dirty="0">
                <a:solidFill>
                  <a:schemeClr val="bg1"/>
                </a:solidFill>
              </a:rPr>
              <a:t>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14678" y="1071547"/>
            <a:ext cx="59293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Artık bu tilkiye bir ders vermenin zamanı geldi.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b="1" u="sng" dirty="0" smtClean="0"/>
              <a:t>“Ders vermek” </a:t>
            </a:r>
            <a:r>
              <a:rPr lang="tr-TR" sz="2400" dirty="0" smtClean="0"/>
              <a:t>deyimi yukarıdaki cümlede hangi anlamda kullanılmıştır?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 A.Bir kimseye yaptığı işin yanlış olduğunu bir şekilde bildirmek. </a:t>
            </a:r>
          </a:p>
          <a:p>
            <a:endParaRPr lang="tr-TR" sz="2400" dirty="0" smtClean="0"/>
          </a:p>
          <a:p>
            <a:r>
              <a:rPr lang="tr-TR" sz="2400" dirty="0" smtClean="0"/>
              <a:t>B. Bir durumu, bir meseleyi üzüntü konusu yapmak. </a:t>
            </a:r>
          </a:p>
          <a:p>
            <a:endParaRPr lang="tr-TR" sz="2400" dirty="0" smtClean="0"/>
          </a:p>
          <a:p>
            <a:r>
              <a:rPr lang="tr-TR" sz="2400" dirty="0" smtClean="0"/>
              <a:t>C.Yetkili bir kişiden, bir öğretmenden bilgi edinmek.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1520" y="71414"/>
            <a:ext cx="8640960" cy="648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TÜRKÇE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358032" y="1236900"/>
            <a:ext cx="2999522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355974" y="2348880"/>
            <a:ext cx="28587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</a:t>
            </a:r>
            <a:r>
              <a:rPr lang="tr-TR" sz="4200" b="1" dirty="0" smtClean="0">
                <a:solidFill>
                  <a:schemeClr val="bg1"/>
                </a:solidFill>
              </a:rPr>
              <a:t> </a:t>
            </a:r>
            <a:r>
              <a:rPr lang="tr-TR" sz="4200" b="1" dirty="0">
                <a:solidFill>
                  <a:schemeClr val="bg1"/>
                </a:solidFill>
              </a:rPr>
              <a:t>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7" name="6 Resim" descr="TÜRKÇE2.jpg"/>
          <p:cNvPicPr>
            <a:picLocks noChangeAspect="1"/>
          </p:cNvPicPr>
          <p:nvPr/>
        </p:nvPicPr>
        <p:blipFill>
          <a:blip r:embed="rId3"/>
          <a:srcRect l="9472"/>
          <a:stretch>
            <a:fillRect/>
          </a:stretch>
        </p:blipFill>
        <p:spPr>
          <a:xfrm>
            <a:off x="3500430" y="1643050"/>
            <a:ext cx="5143504" cy="300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77844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AÇIKLAMALAR</a:t>
            </a: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2204864"/>
            <a:ext cx="8280920" cy="4248472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Her sorunun bir cevabı vardır.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Toplam </a:t>
            </a:r>
            <a:r>
              <a:rPr lang="tr-TR" sz="4000" b="1" dirty="0" smtClean="0">
                <a:solidFill>
                  <a:schemeClr val="bg1"/>
                </a:solidFill>
              </a:rPr>
              <a:t>36 </a:t>
            </a:r>
            <a:r>
              <a:rPr lang="tr-TR" sz="4000" b="1" dirty="0">
                <a:solidFill>
                  <a:schemeClr val="bg1"/>
                </a:solidFill>
              </a:rPr>
              <a:t>soru sorulacaktır.</a:t>
            </a:r>
          </a:p>
          <a:p>
            <a:pPr marL="0" indent="0">
              <a:buNone/>
            </a:pPr>
            <a:r>
              <a:rPr lang="tr-TR" sz="2000" b="1" dirty="0">
                <a:solidFill>
                  <a:schemeClr val="bg1"/>
                </a:solidFill>
              </a:rPr>
              <a:t>           </a:t>
            </a:r>
            <a:r>
              <a:rPr lang="tr-TR" sz="1800" b="1" dirty="0">
                <a:solidFill>
                  <a:schemeClr val="bg1"/>
                </a:solidFill>
              </a:rPr>
              <a:t>(Eşitlik halinde 3 yedek Soru mevcuttur.)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Her sorunun 1 puan değeri vardır.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Sorular sesli olarak okunacaktır.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Her sorunun 2 dakika süresi vardır.</a:t>
            </a:r>
          </a:p>
        </p:txBody>
      </p:sp>
    </p:spTree>
    <p:extLst>
      <p:ext uri="{BB962C8B-B14F-4D97-AF65-F5344CB8AC3E}">
        <p14:creationId xmlns:p14="http://schemas.microsoft.com/office/powerpoint/2010/main" val="3106974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toplam </a:t>
            </a:r>
            <a:r>
              <a:rPr lang="tr-TR" sz="2800" b="1" dirty="0" smtClean="0">
                <a:solidFill>
                  <a:schemeClr val="bg1"/>
                </a:solidFill>
              </a:rPr>
              <a:t>10 </a:t>
            </a:r>
            <a:r>
              <a:rPr lang="tr-TR" sz="2800" b="1" dirty="0">
                <a:solidFill>
                  <a:schemeClr val="bg1"/>
                </a:solidFill>
              </a:rPr>
              <a:t>soru vardır.</a:t>
            </a:r>
          </a:p>
        </p:txBody>
      </p:sp>
    </p:spTree>
    <p:extLst>
      <p:ext uri="{BB962C8B-B14F-4D97-AF65-F5344CB8AC3E}">
        <p14:creationId xmlns:p14="http://schemas.microsoft.com/office/powerpoint/2010/main" val="1153930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214554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134" name="133 Resim" descr="MA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00108"/>
            <a:ext cx="56483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27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135" name="134 Resim" descr="MA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142984"/>
            <a:ext cx="5195846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134" name="133 Resim" descr="MAT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571612"/>
            <a:ext cx="5214974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pic>
        <p:nvPicPr>
          <p:cNvPr id="132" name="131 Resim" descr="MAT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785926"/>
            <a:ext cx="5619874" cy="3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131 Resim" descr="MAT10.png"/>
          <p:cNvPicPr>
            <a:picLocks noChangeAspect="1"/>
          </p:cNvPicPr>
          <p:nvPr/>
        </p:nvPicPr>
        <p:blipFill>
          <a:blip r:embed="rId3"/>
          <a:srcRect t="7313"/>
          <a:stretch>
            <a:fillRect/>
          </a:stretch>
        </p:blipFill>
        <p:spPr>
          <a:xfrm>
            <a:off x="3500430" y="1571612"/>
            <a:ext cx="5419048" cy="3619010"/>
          </a:xfrm>
          <a:prstGeom prst="rect">
            <a:avLst/>
          </a:prstGeom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pic>
        <p:nvPicPr>
          <p:cNvPr id="134" name="133 Resim" descr="MAT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571612"/>
            <a:ext cx="5010177" cy="43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7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pic>
        <p:nvPicPr>
          <p:cNvPr id="132" name="Resim 2">
            <a:extLst>
              <a:ext uri="{FF2B5EF4-FFF2-40B4-BE49-F238E27FC236}">
                <a16:creationId xmlns="" xmlns:a16="http://schemas.microsoft.com/office/drawing/2014/main" id="{0A230662-9E5C-4E8B-A00C-D0E4EF3C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9"/>
            <a:ext cx="52565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3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SORU-8</a:t>
            </a:r>
          </a:p>
        </p:txBody>
      </p:sp>
      <p:pic>
        <p:nvPicPr>
          <p:cNvPr id="135" name="134 Resim" descr="MA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357298"/>
            <a:ext cx="5643602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1520" y="260647"/>
            <a:ext cx="8640960" cy="648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MATEMATİK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SORU-9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355974" y="2348880"/>
            <a:ext cx="28587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 smtClean="0">
                <a:solidFill>
                  <a:schemeClr val="bg1"/>
                </a:solidFill>
              </a:rPr>
              <a:t>SÜRE </a:t>
            </a:r>
            <a:r>
              <a:rPr lang="tr-TR" sz="4200" b="1" dirty="0">
                <a:solidFill>
                  <a:schemeClr val="bg1"/>
                </a:solidFill>
              </a:rPr>
              <a:t>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428992" y="1500174"/>
            <a:ext cx="398462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000496" y="1500174"/>
            <a:ext cx="398463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572000" y="1500174"/>
            <a:ext cx="398463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214678" y="785794"/>
            <a:ext cx="59293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Yukarıdaki rakamlar kullanılarak yazılabilecek en küçük çift sayı ile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yazılabilecek en büyük tek sayının toplamı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kaçtı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A. </a:t>
            </a: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679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B. 687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C. </a:t>
            </a:r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697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216024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bg1"/>
                </a:solidFill>
              </a:rPr>
              <a:t>Bilgi Yarışması sorularını hazırlayan 2/A sınıfı öğretmeni </a:t>
            </a:r>
            <a:r>
              <a:rPr lang="tr-TR" sz="4000" b="1" dirty="0" err="1" smtClean="0">
                <a:solidFill>
                  <a:schemeClr val="bg1"/>
                </a:solidFill>
              </a:rPr>
              <a:t>Nagihan</a:t>
            </a:r>
            <a:r>
              <a:rPr lang="tr-TR" sz="4000" b="1" dirty="0" smtClean="0">
                <a:solidFill>
                  <a:schemeClr val="bg1"/>
                </a:solidFill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</a:rPr>
              <a:t>EREN’e</a:t>
            </a:r>
            <a:r>
              <a:rPr lang="tr-TR" sz="4000" b="1" dirty="0" smtClean="0">
                <a:solidFill>
                  <a:schemeClr val="bg1"/>
                </a:solidFill>
              </a:rPr>
              <a:t> TEŞEKKÜR EDERİZ.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8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1520" y="260647"/>
            <a:ext cx="8640960" cy="648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MATEMATİK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bg1"/>
                </a:solidFill>
              </a:rPr>
              <a:t>SORU-10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355974" y="2348880"/>
            <a:ext cx="2787266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</a:t>
            </a:r>
            <a:r>
              <a:rPr lang="tr-TR" sz="4200" b="1" dirty="0" smtClean="0">
                <a:solidFill>
                  <a:schemeClr val="bg1"/>
                </a:solidFill>
              </a:rPr>
              <a:t> </a:t>
            </a:r>
            <a:r>
              <a:rPr lang="tr-TR" sz="4200" b="1" dirty="0">
                <a:solidFill>
                  <a:schemeClr val="bg1"/>
                </a:solidFill>
              </a:rPr>
              <a:t>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643306" y="1857364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Babam 46 yaşındadır. Annem babamdan 9 yaş küçüktür. Benim, babamın ve annemin yaşları toplamı 94 ise ben kaç yaşındayım?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37324" y="1438660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 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toplam 7 soru vardır.</a:t>
            </a:r>
          </a:p>
        </p:txBody>
      </p:sp>
    </p:spTree>
    <p:extLst>
      <p:ext uri="{BB962C8B-B14F-4D97-AF65-F5344CB8AC3E}">
        <p14:creationId xmlns:p14="http://schemas.microsoft.com/office/powerpoint/2010/main" val="409311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0470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134" name="133 Resim" descr="HY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416" y="1142984"/>
            <a:ext cx="4535727" cy="5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2" name="131 Resim" descr="H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285860"/>
            <a:ext cx="4311994" cy="4999413"/>
          </a:xfrm>
          <a:prstGeom prst="rect">
            <a:avLst/>
          </a:prstGeom>
        </p:spPr>
      </p:pic>
      <p:sp>
        <p:nvSpPr>
          <p:cNvPr id="13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44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134" name="133 Resim" descr="HY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357298"/>
            <a:ext cx="5167337" cy="42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pic>
        <p:nvPicPr>
          <p:cNvPr id="132" name="131 Resim" descr="HY111.png"/>
          <p:cNvPicPr>
            <a:picLocks noChangeAspect="1"/>
          </p:cNvPicPr>
          <p:nvPr/>
        </p:nvPicPr>
        <p:blipFill>
          <a:blip r:embed="rId3"/>
          <a:srcRect l="8980"/>
          <a:stretch>
            <a:fillRect/>
          </a:stretch>
        </p:blipFill>
        <p:spPr>
          <a:xfrm>
            <a:off x="4286248" y="1251394"/>
            <a:ext cx="3071834" cy="56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5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428992" y="1214422"/>
            <a:ext cx="55007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Ayça odasının penceresinden baktığında Güneş’in tam karşısından doğduğunu görmektedir. Ayça aynı pencereden aynı şekilde bakarken 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sağ kolu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hangi yönü gösterir?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400" dirty="0" smtClean="0"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Güney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Kuzey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Batı</a:t>
            </a:r>
          </a:p>
        </p:txBody>
      </p:sp>
    </p:spTree>
    <p:extLst>
      <p:ext uri="{BB962C8B-B14F-4D97-AF65-F5344CB8AC3E}">
        <p14:creationId xmlns:p14="http://schemas.microsoft.com/office/powerpoint/2010/main" val="182882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sp>
        <p:nvSpPr>
          <p:cNvPr id="134" name="133 Dikdörtgen"/>
          <p:cNvSpPr/>
          <p:nvPr/>
        </p:nvSpPr>
        <p:spPr>
          <a:xfrm>
            <a:off x="3571868" y="1714488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Doğal afetlerle ilgili cümlelerden hangisi </a:t>
            </a:r>
            <a:r>
              <a:rPr lang="tr-T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yanlıştır? 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A. Doğal afetlerle ilgili insanlar bilgilendirilmelidir.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B. Doğal afetlerin yıkıcı etkilerinden kurtulmak mümkün değildir.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C. Doğal afetlerin zararlı etkilerinden korunmak için çeşitli önlemler alınabilir.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24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HAYAT BİLGİSİ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357554" y="1643050"/>
            <a:ext cx="52864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Ahmet, geziden geldikten sonra gezi sırasında gördüğü doğal unsurları saymıştır.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Ahmet aşağıdakilerden hangisini söylemiş 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olamaz?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Dağ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Köprü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eniz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60CC309E-35C8-4091-89D7-CAE09F5B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38027"/>
            <a:ext cx="3840813" cy="4005419"/>
          </a:xfrm>
          <a:prstGeom prst="rect">
            <a:avLst/>
          </a:prstGeom>
        </p:spPr>
      </p:pic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4106166" cy="4000528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</a:t>
            </a:r>
            <a:r>
              <a:rPr lang="tr-TR" sz="4800" b="1" dirty="0" smtClean="0">
                <a:solidFill>
                  <a:schemeClr val="bg1"/>
                </a:solidFill>
              </a:rPr>
              <a:t>BİLİMLERİ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304256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13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SINIFLAR </a:t>
            </a:r>
            <a:r>
              <a:rPr lang="tr-T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BİLGİ YARIŞMASI</a:t>
            </a:r>
          </a:p>
        </p:txBody>
      </p:sp>
      <p:pic>
        <p:nvPicPr>
          <p:cNvPr id="3" name="Picture 2" descr="BİLGİ YARIŞMA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256584" cy="309634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31894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</a:t>
            </a:r>
            <a:r>
              <a:rPr lang="tr-TR" sz="4800" b="1" dirty="0" smtClean="0">
                <a:solidFill>
                  <a:schemeClr val="bg1"/>
                </a:solidFill>
              </a:rPr>
              <a:t>BİLİMLERİ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132" name="131 Resim" descr="F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142984"/>
            <a:ext cx="4071960" cy="53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1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132" name="131 Resim" descr="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214422"/>
            <a:ext cx="4500594" cy="48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sp>
        <p:nvSpPr>
          <p:cNvPr id="132" name="131 Dikdörtgen"/>
          <p:cNvSpPr/>
          <p:nvPr/>
        </p:nvSpPr>
        <p:spPr>
          <a:xfrm>
            <a:off x="3714744" y="1285860"/>
            <a:ext cx="49291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latin typeface="Arial" pitchFamily="34" charset="0"/>
                <a:cs typeface="Arial" pitchFamily="34" charset="0"/>
              </a:rPr>
              <a:t>Burun kanamasına </a:t>
            </a:r>
            <a:r>
              <a:rPr lang="tr-TR" sz="2400" b="1" i="1" u="sng" dirty="0" smtClean="0">
                <a:latin typeface="Arial" pitchFamily="34" charset="0"/>
                <a:cs typeface="Arial" pitchFamily="34" charset="0"/>
              </a:rPr>
              <a:t>doğru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 müdahale hangi seçenekte verilmiştir? </a:t>
            </a:r>
          </a:p>
          <a:p>
            <a:endParaRPr lang="tr-TR" sz="2400" dirty="0" smtClean="0"/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Burun deliklerinin üst kısmını kuvvetlice sıktıktan sonra başımızı arkaya eğmeliyiz.</a:t>
            </a:r>
          </a:p>
          <a:p>
            <a:pPr marL="342900" indent="-342900">
              <a:buAutoNum type="alphaUcPeriod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Burun kemiklerinin üst kısmını kuvvetlice sıktıktan sonra başımızı öne eğmeliyiz. </a:t>
            </a:r>
          </a:p>
          <a:p>
            <a:pPr marL="342900" indent="-342900">
              <a:buAutoNum type="alphaUcPeriod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Burun deliklerinin üst kısmını hafifçe sıktıktan sonra başımızı ön ve arkaya eğmemeliyiz.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14678" y="1571612"/>
            <a:ext cx="57150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Güneş’e çıplak gözle bakmak.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Güneş altında uzun süre güneşlenmek.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Yukarıdakileri yapan bir kişinin hangi duyu organının olumsuz yönde etkilenmesi 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beklenmez?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 Dil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B. Göz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C. Deri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16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  <p:sp>
        <p:nvSpPr>
          <p:cNvPr id="134" name="133 Dikdörtgen"/>
          <p:cNvSpPr/>
          <p:nvPr/>
        </p:nvSpPr>
        <p:spPr>
          <a:xfrm>
            <a:off x="3357554" y="1142984"/>
            <a:ext cx="57864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“Pencereyi açarken uygulanan kuvvet”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Aşağıdakilerin hangisinde cisimlere uygulanan kuvvet türü ile yukarıdaki kuvvet türü aynıdır? 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Elektrik düğmesini kapatırken uygulanan kuvvet </a:t>
            </a:r>
          </a:p>
          <a:p>
            <a:pPr marL="457200" indent="-457200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B. Köpeğini durdurmaya çalışan kişinin uyguladığı kuvvet 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C. Şişirme sırasında balona uygulanan kuvvet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50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00430" y="1285860"/>
            <a:ext cx="514347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I- Konuşmak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II- Beslenmek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III- Solunum yapmak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IV- Korkmak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V- Uyarılara tepki vermek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Yukarıdakilerden hangileri canlıların ortak özelliğidir?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 I - II - III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 II - III - IV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C. II - III – V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2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86116" y="1500174"/>
            <a:ext cx="55007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Gereksiz yere kullanılan su;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ehirlerin kurumasına,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 kaynaklarının tükenmesine,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rmanlık alanların çoğalmasına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hangilerinin oluşmasına 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sebep olur?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 I - II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 I - III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 I - II – III</a:t>
            </a:r>
          </a:p>
        </p:txBody>
      </p:sp>
    </p:spTree>
    <p:extLst>
      <p:ext uri="{BB962C8B-B14F-4D97-AF65-F5344CB8AC3E}">
        <p14:creationId xmlns:p14="http://schemas.microsoft.com/office/powerpoint/2010/main" val="222822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96751B81-80AE-4A34-8075-BAA6B3D6D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3871296" cy="400541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E284A57-E858-44D6-ABB6-F013E0B84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54" y="1583508"/>
            <a:ext cx="3840813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İNGİLİZCE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043DA223-8356-4DF4-8EA0-4CF753EF6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7" y="1053367"/>
            <a:ext cx="6012701" cy="33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0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İNGİLİZCE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86117" y="1428736"/>
            <a:ext cx="55721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Rachel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:……………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kite?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Dennis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have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Noktalı yere aşağıdakilerden hangisi gelmelidir?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Are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8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8300" y="4890945"/>
            <a:ext cx="2795836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>
                <a:solidFill>
                  <a:schemeClr val="bg1"/>
                </a:solidFill>
              </a:rPr>
              <a:t/>
            </a:r>
            <a:br>
              <a:rPr lang="tr-TR" sz="3000" b="1" dirty="0">
                <a:solidFill>
                  <a:schemeClr val="bg1"/>
                </a:solidFill>
              </a:rPr>
            </a:br>
            <a:r>
              <a:rPr lang="tr-TR" sz="3000" b="1" dirty="0" smtClean="0">
                <a:solidFill>
                  <a:schemeClr val="bg1"/>
                </a:solidFill>
              </a:rPr>
              <a:t>EYLÜL DALÇİÇEK</a:t>
            </a:r>
            <a:r>
              <a:rPr lang="tr-TR" sz="3000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491880" y="4897239"/>
            <a:ext cx="2599331" cy="8730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YASİN YAVUZ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350782" y="4897917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ABDULLAH EGİN</a:t>
            </a:r>
            <a:endParaRPr kumimoji="0" lang="tr-TR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/A 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SINIFI</a:t>
            </a: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MÜLAZİM ÖNER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8" y="6021288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3" y="1462458"/>
            <a:ext cx="2730247" cy="318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62457"/>
            <a:ext cx="2599331" cy="316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57" y="1462457"/>
            <a:ext cx="2645254" cy="3168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582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YEDEK SORULAR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 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sp>
        <p:nvSpPr>
          <p:cNvPr id="132" name="Rectangle 1"/>
          <p:cNvSpPr>
            <a:spLocks noChangeArrowheads="1"/>
          </p:cNvSpPr>
          <p:nvPr/>
        </p:nvSpPr>
        <p:spPr bwMode="auto">
          <a:xfrm>
            <a:off x="3214678" y="1285860"/>
            <a:ext cx="57498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Vakitli 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yat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erken kalk,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Çok dikkat et zamana.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 güzeldir çalışmak,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Dinçlik verir insana.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Altı çizili kelimenin eş anlamlısı kaçıncı satırdadır?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A. 2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B. 3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C. 4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7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YEDEK SORULAR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sp>
        <p:nvSpPr>
          <p:cNvPr id="132" name="Rectangle 1"/>
          <p:cNvSpPr>
            <a:spLocks noChangeArrowheads="1"/>
          </p:cNvSpPr>
          <p:nvPr/>
        </p:nvSpPr>
        <p:spPr bwMode="auto">
          <a:xfrm>
            <a:off x="3500430" y="1164134"/>
            <a:ext cx="53578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Yeşil bir ay bembeyaz,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Bayrağının tek süsü.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Sağlığımız, canımız,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Yeşilay’ın ülküsü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İ. Hakkı TALAS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Dörtlüğün hangi satırında eş sesli sözcük vardır?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A. 1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B. 2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C. 3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8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YEDEK SORULAR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>
                <a:solidFill>
                  <a:schemeClr val="bg1"/>
                </a:solidFill>
              </a:rPr>
              <a:t>CEVAP A 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sp>
        <p:nvSpPr>
          <p:cNvPr id="132" name="131 Dikdörtgen"/>
          <p:cNvSpPr/>
          <p:nvPr/>
        </p:nvSpPr>
        <p:spPr>
          <a:xfrm>
            <a:off x="3643306" y="171448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547-235=?</a:t>
            </a:r>
          </a:p>
          <a:p>
            <a:endParaRPr lang="tr-TR" dirty="0" smtClean="0"/>
          </a:p>
          <a:p>
            <a:r>
              <a:rPr lang="tr-TR" dirty="0" smtClean="0"/>
              <a:t>işleminin gerçek sonucu ile tahmini sonucu arasındaki fark kaçtır? </a:t>
            </a:r>
          </a:p>
          <a:p>
            <a:endParaRPr lang="tr-TR" dirty="0" smtClean="0"/>
          </a:p>
          <a:p>
            <a:r>
              <a:rPr lang="tr-TR" dirty="0" smtClean="0"/>
              <a:t>A. 2</a:t>
            </a:r>
          </a:p>
          <a:p>
            <a:r>
              <a:rPr lang="tr-TR" dirty="0" smtClean="0"/>
              <a:t>B. 3</a:t>
            </a:r>
          </a:p>
          <a:p>
            <a:r>
              <a:rPr lang="tr-TR" dirty="0" smtClean="0"/>
              <a:t>C. 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857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8054" y="4966400"/>
            <a:ext cx="2786082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/>
            </a:r>
            <a:br>
              <a:rPr lang="tr-TR" sz="3000" b="1" dirty="0" smtClean="0">
                <a:solidFill>
                  <a:schemeClr val="bg1"/>
                </a:solidFill>
              </a:rPr>
            </a:br>
            <a:r>
              <a:rPr lang="tr-TR" sz="2700" b="1" dirty="0" smtClean="0">
                <a:solidFill>
                  <a:schemeClr val="bg1"/>
                </a:solidFill>
              </a:rPr>
              <a:t>YUSUF NARÇİÇEK</a:t>
            </a:r>
            <a:r>
              <a:rPr lang="tr-TR" sz="3000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338466" y="4965722"/>
            <a:ext cx="2552237" cy="8477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SENA TARHAN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097161" y="4966400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BATUHAN ZELAN</a:t>
            </a:r>
            <a:endParaRPr kumimoji="0" lang="tr-TR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/B 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SINIFI</a:t>
            </a: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DİLEK DEMİR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35" y="1484784"/>
            <a:ext cx="2596168" cy="321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2" y="1484784"/>
            <a:ext cx="2634191" cy="311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0" y="1484784"/>
            <a:ext cx="2745510" cy="33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187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8054" y="4966400"/>
            <a:ext cx="2786082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>FERHAT EGİN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353827" y="4965722"/>
            <a:ext cx="2743334" cy="8477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FİRDEVS TARHAN</a:t>
            </a:r>
            <a:endParaRPr kumimoji="0" lang="tr-TR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269474" y="4965722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AYŞEGÜL YAVUZ</a:t>
            </a:r>
            <a:endParaRPr kumimoji="0" lang="tr-TR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/C 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SINIFI</a:t>
            </a: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MERYEM COŞKUN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3" y="1412776"/>
            <a:ext cx="2826437" cy="325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27" y="1394826"/>
            <a:ext cx="2743334" cy="326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74" y="1412776"/>
            <a:ext cx="2627803" cy="325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4215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19878"/>
              </p:ext>
            </p:extLst>
          </p:nvPr>
        </p:nvGraphicFramePr>
        <p:xfrm>
          <a:off x="0" y="0"/>
          <a:ext cx="9144000" cy="606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7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62260">
                <a:tc>
                  <a:txBody>
                    <a:bodyPr/>
                    <a:lstStyle/>
                    <a:p>
                      <a:pPr algn="r"/>
                      <a:r>
                        <a:rPr lang="tr-TR" sz="4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DERSLER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4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SORU SAYISI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TÜRKÇE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MATEMATİK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FEN </a:t>
                      </a:r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BİLİMLERİ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HAYAT BİLGİSİ</a:t>
                      </a:r>
                      <a:endParaRPr lang="tr-TR" sz="2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44055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İNGİLİZCE</a:t>
                      </a:r>
                      <a:endParaRPr lang="tr-TR" sz="2800" b="1" i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2800" b="1" i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98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toplam </a:t>
            </a:r>
            <a:r>
              <a:rPr lang="tr-TR" sz="2800" b="1" dirty="0" smtClean="0">
                <a:solidFill>
                  <a:schemeClr val="bg1"/>
                </a:solidFill>
              </a:rPr>
              <a:t>10 </a:t>
            </a:r>
            <a:r>
              <a:rPr lang="tr-TR" sz="2800" b="1" dirty="0">
                <a:solidFill>
                  <a:schemeClr val="bg1"/>
                </a:solidFill>
              </a:rPr>
              <a:t>soru vardır.</a:t>
            </a:r>
          </a:p>
        </p:txBody>
      </p:sp>
    </p:spTree>
    <p:extLst>
      <p:ext uri="{BB962C8B-B14F-4D97-AF65-F5344CB8AC3E}">
        <p14:creationId xmlns:p14="http://schemas.microsoft.com/office/powerpoint/2010/main" val="236701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5366</Words>
  <Application>Microsoft Office PowerPoint</Application>
  <PresentationFormat>Ekran Gösterisi (4:3)</PresentationFormat>
  <Paragraphs>4616</Paragraphs>
  <Slides>52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PowerPoint Sunusu</vt:lpstr>
      <vt:lpstr>GENEL AÇIKLAMALAR</vt:lpstr>
      <vt:lpstr>PowerPoint Sunusu</vt:lpstr>
      <vt:lpstr>3.SINIFLAR BİLGİ YARIŞMASI</vt:lpstr>
      <vt:lpstr> EYLÜL DALÇİÇEK  </vt:lpstr>
      <vt:lpstr> YUSUF NARÇİÇEK  </vt:lpstr>
      <vt:lpstr>FERHAT EGİN</vt:lpstr>
      <vt:lpstr>PowerPoint Sunusu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PowerPoint Sunusu</vt:lpstr>
      <vt:lpstr>PowerPoint Sunusu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PowerPoint Sunusu</vt:lpstr>
      <vt:lpstr>PowerPoint Sunusu</vt:lpstr>
      <vt:lpstr>HAYAT BİLGİSİ </vt:lpstr>
      <vt:lpstr>HAYAT BİLGİSİ</vt:lpstr>
      <vt:lpstr>HAYAT BİLGİSİ</vt:lpstr>
      <vt:lpstr>HAYAT BİLGİSİ</vt:lpstr>
      <vt:lpstr>HAYAT BİLGİSİ</vt:lpstr>
      <vt:lpstr>HAYAT BİLGİSİ</vt:lpstr>
      <vt:lpstr>HAYAT BİLGİSİ</vt:lpstr>
      <vt:lpstr>HAYAT BİLGİSİ</vt:lpstr>
      <vt:lpstr>FEN BİLİMLERİ</vt:lpstr>
      <vt:lpstr>FEN BİLİMLERİ</vt:lpstr>
      <vt:lpstr>FEN BİLGİSİ</vt:lpstr>
      <vt:lpstr>FEN BİLGİSİ</vt:lpstr>
      <vt:lpstr>FEN BİLGİSİ</vt:lpstr>
      <vt:lpstr>FEN BİLGİSİ</vt:lpstr>
      <vt:lpstr>FEN BİLGİSİ</vt:lpstr>
      <vt:lpstr>FEN BİLGİSİ</vt:lpstr>
      <vt:lpstr>PowerPoint Sunusu</vt:lpstr>
      <vt:lpstr>İNGİLİZCE</vt:lpstr>
      <vt:lpstr>İNGİLİZCE</vt:lpstr>
      <vt:lpstr>YEDEK SORULAR</vt:lpstr>
      <vt:lpstr>YEDEK SORULAR</vt:lpstr>
      <vt:lpstr>YEDEK SORULAR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Akay</dc:creator>
  <cp:lastModifiedBy>Lenovo</cp:lastModifiedBy>
  <cp:revision>97</cp:revision>
  <dcterms:created xsi:type="dcterms:W3CDTF">2020-01-08T06:54:05Z</dcterms:created>
  <dcterms:modified xsi:type="dcterms:W3CDTF">2022-06-07T06:57:40Z</dcterms:modified>
</cp:coreProperties>
</file>