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6" r:id="rId38"/>
    <p:sldId id="297" r:id="rId39"/>
    <p:sldId id="298" r:id="rId40"/>
    <p:sldId id="299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79912" y="6021288"/>
            <a:ext cx="1512168" cy="57606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0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tr-TR" sz="40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4932040" y="676250"/>
            <a:ext cx="3888432" cy="29687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000" b="1" dirty="0" smtClean="0">
              <a:ln w="2222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000" b="1" dirty="0" smtClean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KUYULAR</a:t>
            </a:r>
          </a:p>
          <a:p>
            <a:r>
              <a:rPr lang="tr-TR" sz="3000" b="1" dirty="0" smtClean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ŞEHİT EMRAH TEZGEL İLKOKULU</a:t>
            </a:r>
            <a:endParaRPr lang="tr-TR" sz="3000" b="1" dirty="0">
              <a:ln w="2222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kuyularsehitemrahtezgel.meb.k12.tr/meb_iys_dosyalar/21/09/622982/resimler/2018_02/k_11032710_KUYULAR_YLKOKULU___DYYARBAKIR-HAN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0634"/>
            <a:ext cx="3869290" cy="297439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395536" y="3933056"/>
            <a:ext cx="8424936" cy="1512168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0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 YARIŞMASINA HOŞGELDİNİZ</a:t>
            </a:r>
            <a:endParaRPr lang="tr-TR" sz="50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57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</a:t>
            </a:r>
            <a:r>
              <a:rPr lang="tr-TR" sz="6000" b="1" dirty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10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00108"/>
            <a:ext cx="4714876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18-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001836"/>
            <a:ext cx="5167075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SORU-3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13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20242"/>
            <a:ext cx="4890844" cy="55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SORU-4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17-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149934"/>
            <a:ext cx="5129532" cy="51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7158" y="1142984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SORU-5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5" name="134 Resim" descr="2020-01-07_22-15-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14423"/>
            <a:ext cx="4585912" cy="43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285720" y="1214422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SORU-6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14-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285860"/>
            <a:ext cx="5014909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SORU-7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5" name="134 Resim" descr="2020-01-07_22-20-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588793"/>
            <a:ext cx="5256584" cy="37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MATEMATİK</a:t>
            </a:r>
            <a:endParaRPr lang="tr-TR" sz="54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toplam 8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22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1236900"/>
            <a:ext cx="5367531" cy="49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3-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43854"/>
            <a:ext cx="5174886" cy="53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062000" cy="555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8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SORU-3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8-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1158068"/>
            <a:ext cx="5030870" cy="56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SORU-4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5-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000108"/>
            <a:ext cx="5372100" cy="54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SORU-5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7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214422"/>
            <a:ext cx="535784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SORU-6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6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41" y="1357298"/>
            <a:ext cx="5453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SORU-7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7-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36900"/>
            <a:ext cx="5816619" cy="33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SORU-8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24-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21" y="1217963"/>
            <a:ext cx="5530484" cy="53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toplam 5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29-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000108"/>
            <a:ext cx="5205408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41-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071546"/>
            <a:ext cx="513873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SORU-3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6" name="135 Resim" descr="2020-01-07_22-35-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000108"/>
            <a:ext cx="483393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8300" y="4966400"/>
            <a:ext cx="2795836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MEHMET KADRİ LEZGİ	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730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NURGÜL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AKKUM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HÜSEYİN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DİLMAN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/A SINIFI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MEHMET ŞERİF AVCI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18" y="1556792"/>
            <a:ext cx="2625185" cy="311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1412776"/>
            <a:ext cx="2709024" cy="325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33" y="1536205"/>
            <a:ext cx="2743200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53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SORU-4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5" name="134 Resim" descr="2020-01-07_22-36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094946"/>
            <a:ext cx="4348154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SORU-5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33-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3" y="1215856"/>
            <a:ext cx="5175456" cy="54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HAYAT BİLGİSİ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toplam 5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BİLİGİSİ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37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9" y="980728"/>
            <a:ext cx="4526243" cy="5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BİLİGİSİ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42-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071546"/>
            <a:ext cx="4694198" cy="52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BİLİGİSİ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SORU-3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24744"/>
            <a:ext cx="5560541" cy="55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BİLİGİSİ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SORU-4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2-3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942313"/>
            <a:ext cx="3588382" cy="57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 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SORU-5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37-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928670"/>
            <a:ext cx="4995859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İNGİLİZCE  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857752" y="1285860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toplam 2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İNGİLİZCE 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3-26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1224243"/>
            <a:ext cx="4447289" cy="43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3500" y="4966400"/>
            <a:ext cx="2786082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ZEYNEP </a:t>
            </a:r>
            <a:br>
              <a:rPr lang="tr-TR" sz="3000" b="1" dirty="0" smtClean="0">
                <a:solidFill>
                  <a:schemeClr val="bg1"/>
                </a:solidFill>
              </a:rPr>
            </a:br>
            <a:r>
              <a:rPr lang="tr-TR" sz="3000" b="1" dirty="0" smtClean="0">
                <a:solidFill>
                  <a:schemeClr val="bg1"/>
                </a:solidFill>
              </a:rPr>
              <a:t>ÇEBE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046761" y="4965722"/>
            <a:ext cx="2843943" cy="8477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ÖZKAYA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ÖZER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/B SINIFI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ÖZLEM BARLAS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blob:https://web.whatsapp.com/1e23a4a5-8595-4000-80b9-907e30778c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21" y="1215718"/>
            <a:ext cx="2843943" cy="358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9" y="1220447"/>
            <a:ext cx="2771775" cy="3594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73" y="1196752"/>
            <a:ext cx="2667322" cy="358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6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İNGİLİZCE 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4" name="133 Resim" descr="2020-01-07_23-28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36900"/>
            <a:ext cx="3975135" cy="46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YEDEK SORULAR 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Toplam 4 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TÜRKÇE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21-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3" y="980728"/>
            <a:ext cx="525658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MATEMATİK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24-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028700"/>
            <a:ext cx="4610094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BİLİGİSİ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SORU-3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38-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08" y="1016361"/>
            <a:ext cx="4948232" cy="544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FEN BİLİMLERİ  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 smtClean="0"/>
              <a:t>0:01</a:t>
            </a:r>
            <a:endParaRPr lang="en-GB" sz="6600" dirty="0"/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SORU-4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2020-01-07_22-31-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89" y="1214423"/>
            <a:ext cx="5561589" cy="4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8054" y="4966400"/>
            <a:ext cx="2786082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BARIŞ</a:t>
            </a:r>
            <a:br>
              <a:rPr lang="tr-TR" sz="3000" b="1" dirty="0" smtClean="0">
                <a:solidFill>
                  <a:schemeClr val="bg1"/>
                </a:solidFill>
              </a:rPr>
            </a:br>
            <a:r>
              <a:rPr lang="tr-TR" sz="3000" b="1" dirty="0" smtClean="0">
                <a:solidFill>
                  <a:schemeClr val="bg1"/>
                </a:solidFill>
              </a:rPr>
              <a:t>YILDIZ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477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ABDURRAHMAN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LEZGİ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KAÇMAZ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 SINIFI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NAGİHAN EREN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01" y="1412776"/>
            <a:ext cx="280490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1412777"/>
            <a:ext cx="2690286" cy="331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93" y="1427554"/>
            <a:ext cx="2516079" cy="3297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2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77844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AÇIKLAMALAR</a:t>
            </a:r>
            <a:endParaRPr lang="tr-T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8280920" cy="4248472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Her sorunun bir cevabı vardır.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Toplam 27 soru sorulacaktır.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chemeClr val="bg1"/>
                </a:solidFill>
              </a:rPr>
              <a:t>           </a:t>
            </a:r>
            <a:r>
              <a:rPr lang="tr-TR" sz="1800" b="1" dirty="0" smtClean="0">
                <a:solidFill>
                  <a:schemeClr val="bg1"/>
                </a:solidFill>
              </a:rPr>
              <a:t>(Eşitlik halinde 4 </a:t>
            </a:r>
            <a:r>
              <a:rPr lang="tr-TR" sz="1800" b="1" dirty="0">
                <a:solidFill>
                  <a:schemeClr val="bg1"/>
                </a:solidFill>
              </a:rPr>
              <a:t>y</a:t>
            </a:r>
            <a:r>
              <a:rPr lang="tr-TR" sz="1800" b="1" dirty="0" smtClean="0">
                <a:solidFill>
                  <a:schemeClr val="bg1"/>
                </a:solidFill>
              </a:rPr>
              <a:t>edek Soru mevcuttur.)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Her sorunun 1 puan değeri vardır.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Sorular sesli olarak okunacaktır.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Her sorunun 2 dakika süresi vardır.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304256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13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SINIFLAR BİLGİ YARIŞMASI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BİLGİ YARIŞMA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256584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6650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19673"/>
              </p:ext>
            </p:extLst>
          </p:nvPr>
        </p:nvGraphicFramePr>
        <p:xfrm>
          <a:off x="251520" y="476672"/>
          <a:ext cx="7848872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942825">
                <a:tc>
                  <a:txBody>
                    <a:bodyPr/>
                    <a:lstStyle/>
                    <a:p>
                      <a:pPr algn="r"/>
                      <a:r>
                        <a:rPr lang="tr-TR" sz="4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DERSLER</a:t>
                      </a:r>
                      <a:endParaRPr lang="tr-TR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4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SORU SAYISI</a:t>
                      </a:r>
                      <a:endParaRPr lang="tr-TR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1121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TÜRKÇE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1121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MATEMATİK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1121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FEN BİLİMLERİ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8458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HAYAT BİLGİSİ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3902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İNGİLİZCE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2092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YEDEK SORULAR</a:t>
                      </a:r>
                    </a:p>
                    <a:p>
                      <a:pPr algn="r"/>
                      <a:r>
                        <a:rPr lang="tr-TR" sz="20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(Temel derslerden</a:t>
                      </a:r>
                      <a:r>
                        <a:rPr lang="tr-TR" sz="2000" b="1" i="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1’er soru)</a:t>
                      </a:r>
                      <a:endParaRPr lang="tr-TR" sz="20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28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824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smtClean="0">
                <a:solidFill>
                  <a:schemeClr val="bg1"/>
                </a:solidFill>
              </a:rPr>
              <a:t>TÜRKÇE</a:t>
            </a:r>
            <a:endParaRPr lang="tr-TR" sz="66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toplam 7 soru vardır.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4144</Words>
  <Application>Microsoft Office PowerPoint</Application>
  <PresentationFormat>Ekran Gösterisi (4:3)</PresentationFormat>
  <Paragraphs>3943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Ofis Teması</vt:lpstr>
      <vt:lpstr>PowerPoint Sunusu</vt:lpstr>
      <vt:lpstr>PowerPoint Sunusu</vt:lpstr>
      <vt:lpstr>MEHMET KADRİ LEZGİ </vt:lpstr>
      <vt:lpstr>ZEYNEP  ÇEBE</vt:lpstr>
      <vt:lpstr>BARIŞ YILDIZ</vt:lpstr>
      <vt:lpstr>GENEL AÇIKLAMALAR</vt:lpstr>
      <vt:lpstr>3.SINIFLAR BİLGİ YARIŞMASI</vt:lpstr>
      <vt:lpstr>PowerPoint Sunusu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FEN BİLİMLERİ </vt:lpstr>
      <vt:lpstr>FEN BİLİMLERİ </vt:lpstr>
      <vt:lpstr>FEN BİLİMLERİ </vt:lpstr>
      <vt:lpstr>FEN BİLİMLERİ </vt:lpstr>
      <vt:lpstr>FEN BİLİMLERİ </vt:lpstr>
      <vt:lpstr>FEN BİLİMLERİ </vt:lpstr>
      <vt:lpstr>HAYAT BİLGİSİ  </vt:lpstr>
      <vt:lpstr>HAYAT BİLİGİSİ  </vt:lpstr>
      <vt:lpstr>HAYAT BİLİGİSİ  </vt:lpstr>
      <vt:lpstr>HAYAT BİLİGİSİ  </vt:lpstr>
      <vt:lpstr>HAYAT BİLİGİSİ  </vt:lpstr>
      <vt:lpstr> HAYAT BİLGİSİ</vt:lpstr>
      <vt:lpstr>İNGİLİZCE    </vt:lpstr>
      <vt:lpstr>İNGİLİZCE   </vt:lpstr>
      <vt:lpstr>İNGİLİZCE   </vt:lpstr>
      <vt:lpstr>YEDEK SORULAR   </vt:lpstr>
      <vt:lpstr>TÜRKÇE </vt:lpstr>
      <vt:lpstr>MATEMATİK </vt:lpstr>
      <vt:lpstr>HAYAT BİLİGİSİ  </vt:lpstr>
      <vt:lpstr>FEN BİLİMLERİ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Akay</dc:creator>
  <cp:lastModifiedBy>Mehmet Akay</cp:lastModifiedBy>
  <cp:revision>16</cp:revision>
  <dcterms:created xsi:type="dcterms:W3CDTF">2020-01-06T09:17:51Z</dcterms:created>
  <dcterms:modified xsi:type="dcterms:W3CDTF">2020-01-10T11:03:12Z</dcterms:modified>
</cp:coreProperties>
</file>