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57" r:id="rId7"/>
    <p:sldId id="262" r:id="rId8"/>
    <p:sldId id="263" r:id="rId9"/>
    <p:sldId id="267" r:id="rId10"/>
    <p:sldId id="264" r:id="rId11"/>
    <p:sldId id="265" r:id="rId12"/>
    <p:sldId id="266" r:id="rId13"/>
    <p:sldId id="269" r:id="rId14"/>
    <p:sldId id="270" r:id="rId15"/>
    <p:sldId id="271" r:id="rId16"/>
    <p:sldId id="273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5877272"/>
            <a:ext cx="7772400" cy="531490"/>
          </a:xfrm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r-TR" b="1" dirty="0" smtClean="0"/>
              <a:t>2018</a:t>
            </a:r>
            <a:endParaRPr lang="tr-TR" b="1" dirty="0"/>
          </a:p>
        </p:txBody>
      </p:sp>
      <p:pic>
        <p:nvPicPr>
          <p:cNvPr id="1026" name="Picture 2" descr="C:\Users\Mehmet\Desktop\Dokümanlar\KUYULAR İLKOKULU   DİYARBAKIR-HANİ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040560" cy="504056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1"/>
            <a:ext cx="7346776" cy="408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755576" y="5229200"/>
            <a:ext cx="7772400" cy="53149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Okulumuz 14 derslikten oluşmaktadır.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824411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3010"/>
            <a:ext cx="5940300" cy="449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179512" y="4797152"/>
            <a:ext cx="8568952" cy="93610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/>
              <a:t>Ders </a:t>
            </a:r>
            <a:r>
              <a:rPr lang="tr-TR" sz="2800" b="1" dirty="0"/>
              <a:t>çıkışından sonra okulumuz girişinde kitap okuyan öğrencilerimiz.</a:t>
            </a: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179512" y="5862379"/>
            <a:ext cx="8568952" cy="59191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/>
              <a:t>325 öğrencimiz vardır.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900033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47" y="1196752"/>
            <a:ext cx="4024421" cy="283352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49" y="694153"/>
            <a:ext cx="4093100" cy="414713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271023" y="5244666"/>
            <a:ext cx="8568952" cy="59191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/>
              <a:t>1.Sınıf (3 Şube), 2.Sınıf (3 Şube), Öğretmenlerimiz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2320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46890"/>
            <a:ext cx="4005703" cy="257419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28" y="620688"/>
            <a:ext cx="3744416" cy="507186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295552" y="5949280"/>
            <a:ext cx="8568952" cy="59191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/>
              <a:t>3.Sınıf (2 Şube), 4.Sınıf (4 Şube), Öğretmenlerimiz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32420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556792"/>
            <a:ext cx="7457267" cy="28803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15756" y="5085184"/>
            <a:ext cx="8568952" cy="59191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/>
              <a:t>Toplam 16 Öğretmen, 1 VHKİ işletmeni mevcut.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226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268760"/>
            <a:ext cx="8163009" cy="4924425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sz="2000" b="1" dirty="0">
                <a:latin typeface="Arial" pitchFamily="34" charset="0"/>
                <a:cs typeface="Arial" pitchFamily="34" charset="0"/>
              </a:rPr>
              <a:t>2016-2017 Eğitim Öğretim Yılında 4 öğrencimiz FEN </a:t>
            </a:r>
            <a:r>
              <a:rPr lang="tr-TR" sz="2000" b="1" dirty="0" err="1">
                <a:latin typeface="Arial" pitchFamily="34" charset="0"/>
                <a:cs typeface="Arial" pitchFamily="34" charset="0"/>
              </a:rPr>
              <a:t>LİSESİ´ni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 kazandırmıştır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tr-TR" sz="2000" b="1" dirty="0">
              <a:latin typeface="Arial" pitchFamily="34" charset="0"/>
              <a:cs typeface="Arial" pitchFamily="34" charset="0"/>
            </a:endParaRPr>
          </a:p>
          <a:p>
            <a:r>
              <a:rPr lang="tr-TR" sz="2000" b="1" dirty="0" smtClean="0">
                <a:latin typeface="Arial" pitchFamily="34" charset="0"/>
                <a:cs typeface="Arial" pitchFamily="34" charset="0"/>
              </a:rPr>
              <a:t>2016-2017 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İlçe Geneli ´İstiklal Marşı Okuma Yarışması´´ 2.ncisi olmuştur. 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b="1" dirty="0" smtClean="0">
                <a:latin typeface="Arial" pitchFamily="34" charset="0"/>
                <a:cs typeface="Arial" pitchFamily="34" charset="0"/>
              </a:rPr>
              <a:t>2017-2018 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İlçe Geneli ´İstiklal Marşı Okuma Yarışması´´ 3.ncüsü olmuştur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tr-TR" sz="2000" b="1" dirty="0">
              <a:latin typeface="Arial" pitchFamily="34" charset="0"/>
              <a:cs typeface="Arial" pitchFamily="34" charset="0"/>
            </a:endParaRPr>
          </a:p>
          <a:p>
            <a:r>
              <a:rPr lang="tr-TR" sz="2000" b="1" dirty="0" smtClean="0">
                <a:latin typeface="Arial" pitchFamily="34" charset="0"/>
                <a:cs typeface="Arial" pitchFamily="34" charset="0"/>
              </a:rPr>
              <a:t>2017-2018 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Yılı Okulumuz 3/C Sınıfı Öğrencilerinden ÖZLEM ÜZEL Diyarbakır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HASEV </a:t>
            </a:r>
            <a:r>
              <a:rPr lang="tr-TR" sz="2000" b="1" dirty="0">
                <a:latin typeface="Arial" pitchFamily="34" charset="0"/>
                <a:cs typeface="Arial" pitchFamily="34" charset="0"/>
              </a:rPr>
              <a:t>Vakfının yapmış olduğu 7.GELENEKSEL KİTAP OKUMA YARIŞMASI Sınavında il geneli 58´inci olmuştur. İlçe genelinde ise 2´nci olmuştur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467544" y="346657"/>
            <a:ext cx="7999414" cy="59191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/>
              <a:t>Başarılarımız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708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39202"/>
            <a:ext cx="3644565" cy="528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971600" y="436970"/>
            <a:ext cx="6840760" cy="590435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/>
              <a:t>Aldığımız Plaket ve Kupalarımız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4481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1b3c243e-6c52-40e2-abc6-7d536aaa66d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blob:https://web.whatsapp.com/1b3c243e-6c52-40e2-abc6-7d536aaa66d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26" y="312738"/>
            <a:ext cx="7399337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>
          <a:xfrm>
            <a:off x="289719" y="5877272"/>
            <a:ext cx="8568952" cy="59191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/>
              <a:t>Okulumuzun ön cephe fotoğrafı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7117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483897" cy="4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395536" y="5581317"/>
            <a:ext cx="8568952" cy="59191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/>
              <a:t>Atatürk Köşemiz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6082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6449"/>
            <a:ext cx="6922864" cy="50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395536" y="5581317"/>
            <a:ext cx="8568952" cy="59191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/>
              <a:t>Merdivenlerimiz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0493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2" y="337561"/>
            <a:ext cx="7607801" cy="252028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4" y="3567656"/>
            <a:ext cx="7594659" cy="274675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4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4" y="620688"/>
            <a:ext cx="8390070" cy="385258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2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77" y="3573016"/>
            <a:ext cx="6685686" cy="317941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040560" cy="287099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3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hanikuyularilkokulu.meb.k12.tr/meb_iys_dosyalar/21/09/622982/resimler/2017_10/27204454_IMG_3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90" y="188640"/>
            <a:ext cx="4201438" cy="315107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01" y="3861048"/>
            <a:ext cx="8105775" cy="2533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9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uyularsehitemrahtezgel.meb.k12.tr/meb_iys_dosyalar/21/09/622982/dosyalar/2018_09/23203941_AdsYz.jpg?CHK=7f74c450ab7b2db9c7edca5d835c94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660883" cy="630696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0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35280" cy="1143000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tr-TR" b="1" dirty="0" smtClean="0"/>
              <a:t>VİZYON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420888"/>
            <a:ext cx="8507288" cy="3268960"/>
          </a:xfrm>
          <a:ln w="254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r-TR" b="1" dirty="0"/>
              <a:t>Öğrencilerin ilgi yetenek ve istekleri doğrultusunda yönlendirilerek hayata ve bir üst </a:t>
            </a:r>
            <a:r>
              <a:rPr lang="tr-TR" b="1" dirty="0" smtClean="0"/>
              <a:t>öğrenime hazırlandığı; düşünen, sorgulayan, okuyan, araştıran, toplum </a:t>
            </a:r>
            <a:r>
              <a:rPr lang="tr-TR" b="1" dirty="0"/>
              <a:t>ve dünya sorunlarıyla ilgili ve ruhen sağlıklı bireylerin yetiştiği bir </a:t>
            </a:r>
            <a:r>
              <a:rPr lang="tr-TR" b="1" dirty="0" smtClean="0"/>
              <a:t>‘model okul’ olmaktır</a:t>
            </a:r>
            <a:r>
              <a:rPr lang="tr-T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089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35280" cy="1143000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tr-TR" b="1" dirty="0" smtClean="0"/>
              <a:t>MİSYON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420888"/>
            <a:ext cx="8507288" cy="3268960"/>
          </a:xfrm>
          <a:ln w="254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Öğrencilerimizi; İnsan </a:t>
            </a:r>
            <a:r>
              <a:rPr lang="tr-TR" b="1" dirty="0"/>
              <a:t>haklarına saygılı</a:t>
            </a:r>
            <a:r>
              <a:rPr lang="tr-TR" b="1" dirty="0" smtClean="0"/>
              <a:t>, çağdaş </a:t>
            </a:r>
            <a:r>
              <a:rPr lang="tr-TR" b="1" dirty="0"/>
              <a:t>demokrasiye inanmış</a:t>
            </a:r>
            <a:r>
              <a:rPr lang="tr-TR" b="1" dirty="0" smtClean="0"/>
              <a:t>, hukukun </a:t>
            </a:r>
            <a:r>
              <a:rPr lang="tr-TR" b="1" dirty="0"/>
              <a:t>üstünlüğünü benimsemiş</a:t>
            </a:r>
            <a:r>
              <a:rPr lang="tr-TR" b="1" dirty="0" smtClean="0"/>
              <a:t>, sorumluluk </a:t>
            </a:r>
            <a:r>
              <a:rPr lang="tr-TR" b="1" dirty="0"/>
              <a:t>şuuru gelişmiş</a:t>
            </a:r>
            <a:r>
              <a:rPr lang="tr-TR" b="1" dirty="0" smtClean="0"/>
              <a:t>, karşılaştığı </a:t>
            </a:r>
            <a:r>
              <a:rPr lang="tr-TR" b="1" dirty="0"/>
              <a:t>sorunların çözümünde aklın ve bilimin gereğini yapan</a:t>
            </a:r>
            <a:r>
              <a:rPr lang="tr-TR" b="1" dirty="0" smtClean="0"/>
              <a:t>, sağlıklı </a:t>
            </a:r>
            <a:r>
              <a:rPr lang="tr-TR" b="1" dirty="0"/>
              <a:t>ve mutlu yaşamayı hedef alan</a:t>
            </a:r>
            <a:r>
              <a:rPr lang="tr-TR" b="1" dirty="0" smtClean="0"/>
              <a:t>, bir </a:t>
            </a:r>
            <a:r>
              <a:rPr lang="tr-TR" b="1" dirty="0"/>
              <a:t>birey yetiştirmektir.</a:t>
            </a:r>
          </a:p>
        </p:txBody>
      </p:sp>
    </p:spTree>
    <p:extLst>
      <p:ext uri="{BB962C8B-B14F-4D97-AF65-F5344CB8AC3E}">
        <p14:creationId xmlns:p14="http://schemas.microsoft.com/office/powerpoint/2010/main" val="25009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86" y="1124744"/>
            <a:ext cx="645987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65277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204</Words>
  <Application>Microsoft Office PowerPoint</Application>
  <PresentationFormat>Ekran Gösterisi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2018</vt:lpstr>
      <vt:lpstr>PowerPoint Sunusu</vt:lpstr>
      <vt:lpstr>PowerPoint Sunusu</vt:lpstr>
      <vt:lpstr>PowerPoint Sunusu</vt:lpstr>
      <vt:lpstr>PowerPoint Sunusu</vt:lpstr>
      <vt:lpstr>PowerPoint Sunusu</vt:lpstr>
      <vt:lpstr>VİZYON</vt:lpstr>
      <vt:lpstr>MİSYON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</dc:title>
  <dc:creator>Mehmet Akay</dc:creator>
  <cp:lastModifiedBy>Mehmet Akay</cp:lastModifiedBy>
  <cp:revision>8</cp:revision>
  <dcterms:created xsi:type="dcterms:W3CDTF">2018-10-31T17:00:29Z</dcterms:created>
  <dcterms:modified xsi:type="dcterms:W3CDTF">2018-11-01T14:48:14Z</dcterms:modified>
</cp:coreProperties>
</file>